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80" r:id="rId6"/>
    <p:sldMasterId id="2147484081" r:id="rId7"/>
    <p:sldMasterId id="2147484082" r:id="rId8"/>
    <p:sldMasterId id="2147484083" r:id="rId9"/>
    <p:sldMasterId id="2147484084" r:id="rId10"/>
    <p:sldMasterId id="2147484085" r:id="rId11"/>
    <p:sldMasterId id="2147484086" r:id="rId12"/>
    <p:sldMasterId id="2147484087" r:id="rId13"/>
    <p:sldMasterId id="2147484088" r:id="rId14"/>
    <p:sldMasterId id="2147484089" r:id="rId15"/>
    <p:sldMasterId id="2147484090" r:id="rId16"/>
    <p:sldMasterId id="2147484091" r:id="rId17"/>
    <p:sldMasterId id="2147484092"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Lst>
  <p:sldSz cy="5143500" cx="9144000"/>
  <p:notesSz cx="6858000" cy="9144000"/>
  <p:embeddedFontLst>
    <p:embeddedFont>
      <p:font typeface="Roboto"/>
      <p:regular r:id="rId45"/>
      <p:bold r:id="rId46"/>
      <p:italic r:id="rId47"/>
      <p:boldItalic r:id="rId48"/>
    </p:embeddedFont>
    <p:embeddedFont>
      <p:font typeface="Playfair Display"/>
      <p:regular r:id="rId49"/>
      <p:bold r:id="rId50"/>
      <p:italic r:id="rId51"/>
      <p:boldItalic r:id="rId52"/>
    </p:embeddedFont>
    <p:embeddedFont>
      <p:font typeface="Poppins"/>
      <p:regular r:id="rId53"/>
      <p:bold r:id="rId54"/>
      <p:italic r:id="rId55"/>
      <p:boldItalic r:id="rId56"/>
    </p:embeddedFont>
    <p:embeddedFont>
      <p:font typeface="Anaheim"/>
      <p:regular r:id="rId57"/>
    </p:embeddedFont>
    <p:embeddedFont>
      <p:font typeface="Poppins ExtraBold"/>
      <p:bold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a-Chung Cho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1E9852-2749-44AA-B8FE-A841B77E55C2}">
  <a:tblStyle styleId="{6D1E9852-2749-44AA-B8FE-A841B77E55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FC64505-A85D-464F-BF32-B7D453537EA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43" Type="http://schemas.openxmlformats.org/officeDocument/2006/relationships/slide" Target="slides/slide24.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layfairDisplay-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12.xml"/><Relationship Id="rId30" Type="http://schemas.openxmlformats.org/officeDocument/2006/relationships/slide" Target="slides/slide11.xml"/><Relationship Id="rId33" Type="http://schemas.openxmlformats.org/officeDocument/2006/relationships/slide" Target="slides/slide14.xml"/><Relationship Id="rId32" Type="http://schemas.openxmlformats.org/officeDocument/2006/relationships/slide" Target="slides/slide13.xml"/><Relationship Id="rId35" Type="http://schemas.openxmlformats.org/officeDocument/2006/relationships/slide" Target="slides/slide16.xml"/><Relationship Id="rId34" Type="http://schemas.openxmlformats.org/officeDocument/2006/relationships/slide" Target="slides/slide15.xml"/><Relationship Id="rId37" Type="http://schemas.openxmlformats.org/officeDocument/2006/relationships/slide" Target="slides/slide18.xml"/><Relationship Id="rId36" Type="http://schemas.openxmlformats.org/officeDocument/2006/relationships/slide" Target="slides/slide17.xml"/><Relationship Id="rId39" Type="http://schemas.openxmlformats.org/officeDocument/2006/relationships/slide" Target="slides/slide20.xml"/><Relationship Id="rId38" Type="http://schemas.openxmlformats.org/officeDocument/2006/relationships/slide" Target="slides/slide19.xml"/><Relationship Id="rId20" Type="http://schemas.openxmlformats.org/officeDocument/2006/relationships/slide" Target="slides/slide1.xml"/><Relationship Id="rId22" Type="http://schemas.openxmlformats.org/officeDocument/2006/relationships/slide" Target="slides/slide3.xml"/><Relationship Id="rId21" Type="http://schemas.openxmlformats.org/officeDocument/2006/relationships/slide" Target="slides/slide2.xml"/><Relationship Id="rId24" Type="http://schemas.openxmlformats.org/officeDocument/2006/relationships/slide" Target="slides/slide5.xml"/><Relationship Id="rId23" Type="http://schemas.openxmlformats.org/officeDocument/2006/relationships/slide" Target="slides/slide4.xml"/><Relationship Id="rId26" Type="http://schemas.openxmlformats.org/officeDocument/2006/relationships/slide" Target="slides/slide7.xml"/><Relationship Id="rId25" Type="http://schemas.openxmlformats.org/officeDocument/2006/relationships/slide" Target="slides/slide6.xml"/><Relationship Id="rId28" Type="http://schemas.openxmlformats.org/officeDocument/2006/relationships/slide" Target="slides/slide9.xml"/><Relationship Id="rId27" Type="http://schemas.openxmlformats.org/officeDocument/2006/relationships/slide" Target="slides/slide8.xml"/><Relationship Id="rId29" Type="http://schemas.openxmlformats.org/officeDocument/2006/relationships/slide" Target="slides/slide10.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Poppins-regular.fntdata"/><Relationship Id="rId52" Type="http://schemas.openxmlformats.org/officeDocument/2006/relationships/font" Target="fonts/PlayfairDisplay-boldItalic.fntdata"/><Relationship Id="rId11" Type="http://schemas.openxmlformats.org/officeDocument/2006/relationships/slideMaster" Target="slideMasters/slideMaster6.xml"/><Relationship Id="rId55" Type="http://schemas.openxmlformats.org/officeDocument/2006/relationships/font" Target="fonts/Poppins-italic.fntdata"/><Relationship Id="rId10" Type="http://schemas.openxmlformats.org/officeDocument/2006/relationships/slideMaster" Target="slideMasters/slideMaster5.xml"/><Relationship Id="rId54" Type="http://schemas.openxmlformats.org/officeDocument/2006/relationships/font" Target="fonts/Poppins-bold.fntdata"/><Relationship Id="rId13" Type="http://schemas.openxmlformats.org/officeDocument/2006/relationships/slideMaster" Target="slideMasters/slideMaster8.xml"/><Relationship Id="rId57" Type="http://schemas.openxmlformats.org/officeDocument/2006/relationships/font" Target="fonts/Anaheim-regular.fntdata"/><Relationship Id="rId12" Type="http://schemas.openxmlformats.org/officeDocument/2006/relationships/slideMaster" Target="slideMasters/slideMaster7.xml"/><Relationship Id="rId56" Type="http://schemas.openxmlformats.org/officeDocument/2006/relationships/font" Target="fonts/Poppins-boldItalic.fntdata"/><Relationship Id="rId15" Type="http://schemas.openxmlformats.org/officeDocument/2006/relationships/slideMaster" Target="slideMasters/slideMaster10.xml"/><Relationship Id="rId59" Type="http://schemas.openxmlformats.org/officeDocument/2006/relationships/font" Target="fonts/PoppinsExtraBold-boldItalic.fntdata"/><Relationship Id="rId14" Type="http://schemas.openxmlformats.org/officeDocument/2006/relationships/slideMaster" Target="slideMasters/slideMaster9.xml"/><Relationship Id="rId58" Type="http://schemas.openxmlformats.org/officeDocument/2006/relationships/font" Target="fonts/PoppinsExtraBold-bold.fntdata"/><Relationship Id="rId17" Type="http://schemas.openxmlformats.org/officeDocument/2006/relationships/slideMaster" Target="slideMasters/slideMaster12.xml"/><Relationship Id="rId16" Type="http://schemas.openxmlformats.org/officeDocument/2006/relationships/slideMaster" Target="slideMasters/slideMaster11.xml"/><Relationship Id="rId19" Type="http://schemas.openxmlformats.org/officeDocument/2006/relationships/notesMaster" Target="notesMasters/notesMaster1.xml"/><Relationship Id="rId18" Type="http://schemas.openxmlformats.org/officeDocument/2006/relationships/slideMaster" Target="slideMasters/slideMaster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10T08:42:51.821">
    <p:pos x="6000" y="0"/>
    <p:text>這些是chatgpt針對各個capability的primary/support activites  suggest的tools
feel free to change/add/delete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cdi.com/information-security-compliance-which-regulation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7" name="Shape 15537"/>
        <p:cNvGrpSpPr/>
        <p:nvPr/>
      </p:nvGrpSpPr>
      <p:grpSpPr>
        <a:xfrm>
          <a:off x="0" y="0"/>
          <a:ext cx="0" cy="0"/>
          <a:chOff x="0" y="0"/>
          <a:chExt cx="0" cy="0"/>
        </a:xfrm>
      </p:grpSpPr>
      <p:sp>
        <p:nvSpPr>
          <p:cNvPr id="15538" name="Google Shape;15538;g2b612b4cfba_1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9" name="Google Shape;15539;g2b612b4cfba_1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4" name="Shape 16414"/>
        <p:cNvGrpSpPr/>
        <p:nvPr/>
      </p:nvGrpSpPr>
      <p:grpSpPr>
        <a:xfrm>
          <a:off x="0" y="0"/>
          <a:ext cx="0" cy="0"/>
          <a:chOff x="0" y="0"/>
          <a:chExt cx="0" cy="0"/>
        </a:xfrm>
      </p:grpSpPr>
      <p:sp>
        <p:nvSpPr>
          <p:cNvPr id="16415" name="Google Shape;16415;g26b365b6ec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6" name="Google Shape;16416;g26b365b6ec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This visualization tracks the customer's experience from the first interaction to the post-purchase phase. It begins with the customer visiting the website and placing an order, which can be placed as an autohip for convenience. Questions are immediately addressed through our responsive chatbot service, eliminating long waits associated with email communication. Finally, real-time tracking keeps the customer informed about the delivery status of their order, ensuring transparency and enhancing satisfaction. Our aim is to streamline this journey for efficiency and customer delight.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5" name="Shape 16445"/>
        <p:cNvGrpSpPr/>
        <p:nvPr/>
      </p:nvGrpSpPr>
      <p:grpSpPr>
        <a:xfrm>
          <a:off x="0" y="0"/>
          <a:ext cx="0" cy="0"/>
          <a:chOff x="0" y="0"/>
          <a:chExt cx="0" cy="0"/>
        </a:xfrm>
      </p:grpSpPr>
      <p:sp>
        <p:nvSpPr>
          <p:cNvPr id="16446" name="Google Shape;16446;g26b365b6ec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7" name="Google Shape;16447;g26b365b6ec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And next im going to hand it over to terry to talk about the technical aspect of this project</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9" name="Shape 16459"/>
        <p:cNvGrpSpPr/>
        <p:nvPr/>
      </p:nvGrpSpPr>
      <p:grpSpPr>
        <a:xfrm>
          <a:off x="0" y="0"/>
          <a:ext cx="0" cy="0"/>
          <a:chOff x="0" y="0"/>
          <a:chExt cx="0" cy="0"/>
        </a:xfrm>
      </p:grpSpPr>
      <p:sp>
        <p:nvSpPr>
          <p:cNvPr id="16460" name="Google Shape;16460;g26b1ed95a74_0_10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1" name="Google Shape;16461;g26b1ed95a74_0_10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Jane  cover  outcome to achieved from  new capabilities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 will: talk about   more details   about → plan for the development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Product roadmap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1st quarter:  Defining business requirements, data </a:t>
            </a:r>
            <a:r>
              <a:rPr lang="en">
                <a:solidFill>
                  <a:schemeClr val="dk1"/>
                </a:solidFill>
              </a:rPr>
              <a:t>analytics</a:t>
            </a:r>
            <a:r>
              <a:rPr lang="en">
                <a:solidFill>
                  <a:schemeClr val="dk1"/>
                </a:solidFill>
              </a:rPr>
              <a:t>, market research, prioritization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Starting from 2nd: development,  2 and half quarter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Test runs along these quarter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Several steps for change management;   what jane talked about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 improve:  at the end, collect customer feedbacks and data → continuous improvement of these capabilities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5" name="Shape 16465"/>
        <p:cNvGrpSpPr/>
        <p:nvPr/>
      </p:nvGrpSpPr>
      <p:grpSpPr>
        <a:xfrm>
          <a:off x="0" y="0"/>
          <a:ext cx="0" cy="0"/>
          <a:chOff x="0" y="0"/>
          <a:chExt cx="0" cy="0"/>
        </a:xfrm>
      </p:grpSpPr>
      <p:sp>
        <p:nvSpPr>
          <p:cNvPr id="16466" name="Google Shape;16466;g2c1442a46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7" name="Google Shape;16467;g2c1442a46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Subscription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API for subs. Order ngmt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Mailchimp for email notification prior to the confirmation of the order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API also connects with payment system (Stripe) to set up the recurring payment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Chatbot: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New feature, built from scratch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Train NLP → NLP Model → respond to customer query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Collect fedd back and store to the data base for Continuous improvement for the chat bot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Real time delivery: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an API to process the data &amp; database to store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Kafka and Google map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delivery time estimation &amp; constantly keeping the customer updated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2" name="Shape 16482"/>
        <p:cNvGrpSpPr/>
        <p:nvPr/>
      </p:nvGrpSpPr>
      <p:grpSpPr>
        <a:xfrm>
          <a:off x="0" y="0"/>
          <a:ext cx="0" cy="0"/>
          <a:chOff x="0" y="0"/>
          <a:chExt cx="0" cy="0"/>
        </a:xfrm>
      </p:grpSpPr>
      <p:sp>
        <p:nvSpPr>
          <p:cNvPr id="16483" name="Google Shape;16483;g26b1ed95a74_0_1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4" name="Google Shape;16484;g26b1ed95a74_0_1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Risk &amp; Mitigation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list of risk that could occur from these digital capabilities,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 mitigation plan we will implement to address these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282848"/>
                </a:solidFill>
              </a:rPr>
              <a:t>Implementation of new features may not align with current user needs or may </a:t>
            </a:r>
            <a:r>
              <a:rPr b="1" lang="en">
                <a:solidFill>
                  <a:srgbClr val="282848"/>
                </a:solidFill>
              </a:rPr>
              <a:t>disrupt existing user experience.</a:t>
            </a:r>
            <a:endParaRPr b="1" sz="1000">
              <a:solidFill>
                <a:srgbClr val="282848"/>
              </a:solidFill>
            </a:endParaRPr>
          </a:p>
          <a:p>
            <a:pPr indent="0" lvl="0" marL="0" rtl="0" algn="l">
              <a:spcBef>
                <a:spcPts val="0"/>
              </a:spcBef>
              <a:spcAft>
                <a:spcPts val="0"/>
              </a:spcAft>
              <a:buClr>
                <a:schemeClr val="dk1"/>
              </a:buClr>
              <a:buSzPts val="1100"/>
              <a:buFont typeface="Arial"/>
              <a:buNone/>
            </a:pPr>
            <a:r>
              <a:t/>
            </a:r>
            <a:endParaRPr b="1">
              <a:solidFill>
                <a:srgbClr val="282848"/>
              </a:solidFill>
            </a:endParaRPr>
          </a:p>
          <a:p>
            <a:pPr indent="0" lvl="0" marL="0" rtl="0" algn="l">
              <a:spcBef>
                <a:spcPts val="0"/>
              </a:spcBef>
              <a:spcAft>
                <a:spcPts val="0"/>
              </a:spcAft>
              <a:buClr>
                <a:schemeClr val="dk1"/>
              </a:buClr>
              <a:buSzPts val="1100"/>
              <a:buFont typeface="Arial"/>
              <a:buNone/>
            </a:pPr>
            <a:r>
              <a:rPr lang="en">
                <a:solidFill>
                  <a:schemeClr val="dk1"/>
                </a:solidFill>
              </a:rPr>
              <a:t>For this particular risk, </a:t>
            </a:r>
            <a:r>
              <a:rPr lang="en">
                <a:solidFill>
                  <a:srgbClr val="282848"/>
                </a:solidFill>
              </a:rPr>
              <a:t>Conduct </a:t>
            </a:r>
            <a:r>
              <a:rPr b="1" lang="en">
                <a:solidFill>
                  <a:srgbClr val="282848"/>
                </a:solidFill>
              </a:rPr>
              <a:t>user experience research</a:t>
            </a:r>
            <a:r>
              <a:rPr lang="en">
                <a:solidFill>
                  <a:srgbClr val="282848"/>
                </a:solidFill>
              </a:rPr>
              <a:t> and </a:t>
            </a:r>
            <a:r>
              <a:rPr b="1" lang="en">
                <a:solidFill>
                  <a:srgbClr val="282848"/>
                </a:solidFill>
              </a:rPr>
              <a:t>beta testing</a:t>
            </a:r>
            <a:r>
              <a:rPr lang="en">
                <a:solidFill>
                  <a:srgbClr val="282848"/>
                </a:solidFill>
              </a:rPr>
              <a:t> to validate the features with actual users before full-scale deployment.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2" name="Shape 16502"/>
        <p:cNvGrpSpPr/>
        <p:nvPr/>
      </p:nvGrpSpPr>
      <p:grpSpPr>
        <a:xfrm>
          <a:off x="0" y="0"/>
          <a:ext cx="0" cy="0"/>
          <a:chOff x="0" y="0"/>
          <a:chExt cx="0" cy="0"/>
        </a:xfrm>
      </p:grpSpPr>
      <p:sp>
        <p:nvSpPr>
          <p:cNvPr id="16503" name="Google Shape;16503;g2b884e46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4" name="Google Shape;16504;g2b884e46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https://www.tcdi.com/information-security-compliance-which-regulations/</a:t>
            </a:r>
            <a:br>
              <a:rPr lang="en"/>
            </a:br>
            <a:br>
              <a:rPr lang="en"/>
            </a:br>
            <a:endParaRPr/>
          </a:p>
          <a:p>
            <a:pPr indent="0" lvl="0" marL="0" rtl="0" algn="l">
              <a:spcBef>
                <a:spcPts val="0"/>
              </a:spcBef>
              <a:spcAft>
                <a:spcPts val="0"/>
              </a:spcAft>
              <a:buClr>
                <a:schemeClr val="dk1"/>
              </a:buClr>
              <a:buSzPts val="1100"/>
              <a:buFont typeface="Arial"/>
              <a:buNone/>
            </a:pPr>
            <a:r>
              <a:rPr lang="en">
                <a:solidFill>
                  <a:srgbClr val="282848"/>
                </a:solidFill>
              </a:rPr>
              <a:t>Here are:  </a:t>
            </a:r>
            <a:endParaRPr>
              <a:solidFill>
                <a:srgbClr val="282848"/>
              </a:solidFill>
            </a:endParaRPr>
          </a:p>
          <a:p>
            <a:pPr indent="0" lvl="0" marL="0" rtl="0" algn="l">
              <a:spcBef>
                <a:spcPts val="0"/>
              </a:spcBef>
              <a:spcAft>
                <a:spcPts val="0"/>
              </a:spcAft>
              <a:buClr>
                <a:schemeClr val="dk1"/>
              </a:buClr>
              <a:buSzPts val="1100"/>
              <a:buFont typeface="Arial"/>
              <a:buNone/>
            </a:pPr>
            <a:r>
              <a:rPr lang="en">
                <a:solidFill>
                  <a:srgbClr val="282848"/>
                </a:solidFill>
              </a:rPr>
              <a:t>policy and regulations that we must consider</a:t>
            </a:r>
            <a:endParaRPr>
              <a:solidFill>
                <a:srgbClr val="282848"/>
              </a:solidFill>
            </a:endParaRPr>
          </a:p>
          <a:p>
            <a:pPr indent="0" lvl="0" marL="0" rtl="0" algn="l">
              <a:spcBef>
                <a:spcPts val="0"/>
              </a:spcBef>
              <a:spcAft>
                <a:spcPts val="0"/>
              </a:spcAft>
              <a:buClr>
                <a:schemeClr val="dk1"/>
              </a:buClr>
              <a:buSzPts val="1100"/>
              <a:buFont typeface="Arial"/>
              <a:buNone/>
            </a:pPr>
            <a:r>
              <a:rPr lang="en">
                <a:solidFill>
                  <a:srgbClr val="282848"/>
                </a:solidFill>
              </a:rPr>
              <a:t>Most deals with cyber security and data privacy, such as customers credit card info or address, which needs to be well protected </a:t>
            </a:r>
            <a:endParaRPr>
              <a:solidFill>
                <a:srgbClr val="282848"/>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3" name="Shape 16523"/>
        <p:cNvGrpSpPr/>
        <p:nvPr/>
      </p:nvGrpSpPr>
      <p:grpSpPr>
        <a:xfrm>
          <a:off x="0" y="0"/>
          <a:ext cx="0" cy="0"/>
          <a:chOff x="0" y="0"/>
          <a:chExt cx="0" cy="0"/>
        </a:xfrm>
      </p:grpSpPr>
      <p:sp>
        <p:nvSpPr>
          <p:cNvPr id="16524" name="Google Shape;16524;g26b1ed95a74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5" name="Google Shape;16525;g26b1ed95a74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believe:   crucial    implement these capabilities   now     the market for grocery delivery is facing a change.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:Amazon Fresh,  new competitor possessing all these capabilities,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which provides customers: humanized functions,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growing rapidly in its popularity.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Weee faces decline in revenue growth, -6.7% recent 2 years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implementing these digital capabilities:    not just addressing Existing challenges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setting new industry standards.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that we conclude our presentation, now we are open to questions.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8" name="Shape 16558"/>
        <p:cNvGrpSpPr/>
        <p:nvPr/>
      </p:nvGrpSpPr>
      <p:grpSpPr>
        <a:xfrm>
          <a:off x="0" y="0"/>
          <a:ext cx="0" cy="0"/>
          <a:chOff x="0" y="0"/>
          <a:chExt cx="0" cy="0"/>
        </a:xfrm>
      </p:grpSpPr>
      <p:sp>
        <p:nvSpPr>
          <p:cNvPr id="16559" name="Google Shape;16559;g26b1ed95a74_0_4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0" name="Google Shape;16560;g26b1ed95a74_0_4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4" name="Shape 16564"/>
        <p:cNvGrpSpPr/>
        <p:nvPr/>
      </p:nvGrpSpPr>
      <p:grpSpPr>
        <a:xfrm>
          <a:off x="0" y="0"/>
          <a:ext cx="0" cy="0"/>
          <a:chOff x="0" y="0"/>
          <a:chExt cx="0" cy="0"/>
        </a:xfrm>
      </p:grpSpPr>
      <p:sp>
        <p:nvSpPr>
          <p:cNvPr id="16565" name="Google Shape;16565;g26b1ed95a74_0_1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6" name="Google Shape;16566;g26b1ed95a74_0_1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0" name="Shape 16570"/>
        <p:cNvGrpSpPr/>
        <p:nvPr/>
      </p:nvGrpSpPr>
      <p:grpSpPr>
        <a:xfrm>
          <a:off x="0" y="0"/>
          <a:ext cx="0" cy="0"/>
          <a:chOff x="0" y="0"/>
          <a:chExt cx="0" cy="0"/>
        </a:xfrm>
      </p:grpSpPr>
      <p:sp>
        <p:nvSpPr>
          <p:cNvPr id="16571" name="Google Shape;16571;g26b365b6ec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2" name="Google Shape;16572;g26b365b6ec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1" name="Shape 15611"/>
        <p:cNvGrpSpPr/>
        <p:nvPr/>
      </p:nvGrpSpPr>
      <p:grpSpPr>
        <a:xfrm>
          <a:off x="0" y="0"/>
          <a:ext cx="0" cy="0"/>
          <a:chOff x="0" y="0"/>
          <a:chExt cx="0" cy="0"/>
        </a:xfrm>
      </p:grpSpPr>
      <p:sp>
        <p:nvSpPr>
          <p:cNvPr id="15612" name="Google Shape;15612;g2b612b4cfba_1_7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3" name="Google Shape;15613;g2b612b4cfba_1_7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8" name="Shape 16598"/>
        <p:cNvGrpSpPr/>
        <p:nvPr/>
      </p:nvGrpSpPr>
      <p:grpSpPr>
        <a:xfrm>
          <a:off x="0" y="0"/>
          <a:ext cx="0" cy="0"/>
          <a:chOff x="0" y="0"/>
          <a:chExt cx="0" cy="0"/>
        </a:xfrm>
      </p:grpSpPr>
      <p:sp>
        <p:nvSpPr>
          <p:cNvPr id="16599" name="Google Shape;16599;g2b6315e5887_1_4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0" name="Google Shape;16600;g2b6315e5887_1_4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4" name="Shape 16624"/>
        <p:cNvGrpSpPr/>
        <p:nvPr/>
      </p:nvGrpSpPr>
      <p:grpSpPr>
        <a:xfrm>
          <a:off x="0" y="0"/>
          <a:ext cx="0" cy="0"/>
          <a:chOff x="0" y="0"/>
          <a:chExt cx="0" cy="0"/>
        </a:xfrm>
      </p:grpSpPr>
      <p:sp>
        <p:nvSpPr>
          <p:cNvPr id="16625" name="Google Shape;16625;g2baa1e1e5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6" name="Google Shape;16626;g2baa1e1e5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4" name="Shape 16634"/>
        <p:cNvGrpSpPr/>
        <p:nvPr/>
      </p:nvGrpSpPr>
      <p:grpSpPr>
        <a:xfrm>
          <a:off x="0" y="0"/>
          <a:ext cx="0" cy="0"/>
          <a:chOff x="0" y="0"/>
          <a:chExt cx="0" cy="0"/>
        </a:xfrm>
      </p:grpSpPr>
      <p:sp>
        <p:nvSpPr>
          <p:cNvPr id="16635" name="Google Shape;16635;g2baa1e1e5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6" name="Google Shape;16636;g2baa1e1e5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 - API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4" name="Shape 16644"/>
        <p:cNvGrpSpPr/>
        <p:nvPr/>
      </p:nvGrpSpPr>
      <p:grpSpPr>
        <a:xfrm>
          <a:off x="0" y="0"/>
          <a:ext cx="0" cy="0"/>
          <a:chOff x="0" y="0"/>
          <a:chExt cx="0" cy="0"/>
        </a:xfrm>
      </p:grpSpPr>
      <p:sp>
        <p:nvSpPr>
          <p:cNvPr id="16645" name="Google Shape;16645;g2b884e46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6" name="Google Shape;16646;g2b884e46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7" name="Shape 16667"/>
        <p:cNvGrpSpPr/>
        <p:nvPr/>
      </p:nvGrpSpPr>
      <p:grpSpPr>
        <a:xfrm>
          <a:off x="0" y="0"/>
          <a:ext cx="0" cy="0"/>
          <a:chOff x="0" y="0"/>
          <a:chExt cx="0" cy="0"/>
        </a:xfrm>
      </p:grpSpPr>
      <p:sp>
        <p:nvSpPr>
          <p:cNvPr id="16668" name="Google Shape;16668;g2b884e4662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9" name="Google Shape;16669;g2b884e466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Develop road map (</a:t>
            </a:r>
            <a:r>
              <a:rPr lang="en"/>
              <a:t>sufficient</a:t>
            </a:r>
            <a:r>
              <a:rPr lang="en"/>
              <a:t> testing 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8" name="Shape 16688"/>
        <p:cNvGrpSpPr/>
        <p:nvPr/>
      </p:nvGrpSpPr>
      <p:grpSpPr>
        <a:xfrm>
          <a:off x="0" y="0"/>
          <a:ext cx="0" cy="0"/>
          <a:chOff x="0" y="0"/>
          <a:chExt cx="0" cy="0"/>
        </a:xfrm>
      </p:grpSpPr>
      <p:sp>
        <p:nvSpPr>
          <p:cNvPr id="16689" name="Google Shape;16689;g2b884e4662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0" name="Google Shape;16690;g2b884e4662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8" name="Shape 15678"/>
        <p:cNvGrpSpPr/>
        <p:nvPr/>
      </p:nvGrpSpPr>
      <p:grpSpPr>
        <a:xfrm>
          <a:off x="0" y="0"/>
          <a:ext cx="0" cy="0"/>
          <a:chOff x="0" y="0"/>
          <a:chExt cx="0" cy="0"/>
        </a:xfrm>
      </p:grpSpPr>
      <p:sp>
        <p:nvSpPr>
          <p:cNvPr id="15679" name="Google Shape;15679;g26790e3a38e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0" name="Google Shape;15680;g26790e3a38e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4" name="Shape 15814"/>
        <p:cNvGrpSpPr/>
        <p:nvPr/>
      </p:nvGrpSpPr>
      <p:grpSpPr>
        <a:xfrm>
          <a:off x="0" y="0"/>
          <a:ext cx="0" cy="0"/>
          <a:chOff x="0" y="0"/>
          <a:chExt cx="0" cy="0"/>
        </a:xfrm>
      </p:grpSpPr>
      <p:sp>
        <p:nvSpPr>
          <p:cNvPr id="15815" name="Google Shape;15815;g2b612b4cfba_1_9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6" name="Google Shape;15816;g2b612b4cfba_1_9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 Delivery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Business Problem: Unpredictable Fulfillment Timelines and Customer Churn</a:t>
            </a:r>
            <a:endParaRPr/>
          </a:p>
          <a:p>
            <a:pPr indent="0" lvl="0" marL="0" rtl="0" algn="l">
              <a:spcBef>
                <a:spcPts val="0"/>
              </a:spcBef>
              <a:spcAft>
                <a:spcPts val="0"/>
              </a:spcAft>
              <a:buNone/>
            </a:pPr>
            <a:r>
              <a:rPr lang="en"/>
              <a:t>Impact: The unpredictability in delivery times can erode customer trust, prompt negative reviews, and increase the likelihood of customers switching to competitors, thus affecting customer retention rates and brand credibility.</a:t>
            </a:r>
            <a:endParaRPr/>
          </a:p>
          <a:p>
            <a:pPr indent="0" lvl="0" marL="0" rtl="0" algn="l">
              <a:spcBef>
                <a:spcPts val="0"/>
              </a:spcBef>
              <a:spcAft>
                <a:spcPts val="0"/>
              </a:spcAft>
              <a:buNone/>
            </a:pPr>
            <a:r>
              <a:rPr lang="en"/>
              <a:t>Poor Customer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Business Problem: Deficient Customer Support and Negative Brand Perception</a:t>
            </a:r>
            <a:endParaRPr/>
          </a:p>
          <a:p>
            <a:pPr indent="0" lvl="0" marL="0" rtl="0" algn="l">
              <a:spcBef>
                <a:spcPts val="0"/>
              </a:spcBef>
              <a:spcAft>
                <a:spcPts val="0"/>
              </a:spcAft>
              <a:buNone/>
            </a:pPr>
            <a:r>
              <a:rPr lang="en"/>
              <a:t>Impact: Poor customer service can lead to widespread customer dissatisfaction, negative word-of-mouth, and a tarnished brand image, which can result in a loss of current and potential customers and a decline in sales revenue.</a:t>
            </a:r>
            <a:endParaRPr/>
          </a:p>
          <a:p>
            <a:pPr indent="0" lvl="0" marL="0" rtl="0" algn="l">
              <a:spcBef>
                <a:spcPts val="0"/>
              </a:spcBef>
              <a:spcAft>
                <a:spcPts val="0"/>
              </a:spcAft>
              <a:buNone/>
            </a:pPr>
            <a:r>
              <a:rPr lang="en"/>
              <a:t>Lack of Subscription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Business Problem: Missed Recurring Revenue Streams and Customer Engagement</a:t>
            </a:r>
            <a:endParaRPr/>
          </a:p>
          <a:p>
            <a:pPr indent="0" lvl="0" marL="0" rtl="0" algn="l">
              <a:spcBef>
                <a:spcPts val="0"/>
              </a:spcBef>
              <a:spcAft>
                <a:spcPts val="0"/>
              </a:spcAft>
              <a:buNone/>
            </a:pPr>
            <a:r>
              <a:rPr lang="en"/>
              <a:t>Impact: Without subscription options, the company may fail to capitalize on a steady income source and ongoing customer engagement, limiting opportunities for consistent revenue growth and weakening the competitive advantage in markets where subscriptions are the norm.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6" name="Shape 15846"/>
        <p:cNvGrpSpPr/>
        <p:nvPr/>
      </p:nvGrpSpPr>
      <p:grpSpPr>
        <a:xfrm>
          <a:off x="0" y="0"/>
          <a:ext cx="0" cy="0"/>
          <a:chOff x="0" y="0"/>
          <a:chExt cx="0" cy="0"/>
        </a:xfrm>
      </p:grpSpPr>
      <p:sp>
        <p:nvSpPr>
          <p:cNvPr id="15847" name="Google Shape;15847;g26790e3a38e_0_4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8" name="Google Shape;15848;g26790e3a38e_0_4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3" name="Shape 15923"/>
        <p:cNvGrpSpPr/>
        <p:nvPr/>
      </p:nvGrpSpPr>
      <p:grpSpPr>
        <a:xfrm>
          <a:off x="0" y="0"/>
          <a:ext cx="0" cy="0"/>
          <a:chOff x="0" y="0"/>
          <a:chExt cx="0" cy="0"/>
        </a:xfrm>
      </p:grpSpPr>
      <p:sp>
        <p:nvSpPr>
          <p:cNvPr id="15924" name="Google Shape;15924;g26790e3a38e_0_9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5" name="Google Shape;15925;g26790e3a38e_0_9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Align with strategic objectives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5" name="Shape 16025"/>
        <p:cNvGrpSpPr/>
        <p:nvPr/>
      </p:nvGrpSpPr>
      <p:grpSpPr>
        <a:xfrm>
          <a:off x="0" y="0"/>
          <a:ext cx="0" cy="0"/>
          <a:chOff x="0" y="0"/>
          <a:chExt cx="0" cy="0"/>
        </a:xfrm>
      </p:grpSpPr>
      <p:sp>
        <p:nvSpPr>
          <p:cNvPr id="16026" name="Google Shape;16026;g26790e3a38e_0_1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7" name="Google Shape;16027;g26790e3a38e_0_1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Thank you carina for sharing the general information of this project. , let's dive into how we're planning to revamp the 3 new feature. Imagine logging into Weee and clicking into a product you want to purchase. There are 2 options on the product detail page. click on the Repeat this item for autoship, and from here you would be able to select the frequency that you want to order this item.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Moving on to our delivery tracking - picture this: You've just placed your order, and now, you can watch your groceries move towards you in real-time. No more waiting around for 2 hours and still not know when the grocery is going to show up. Our new design brings a live map to your screen, complete with updates that tell you exactly when to expect your doorbell to ring. It's like tracking a ubereats delivery, but way cooler because we're talking groceries from across the globe.</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3" name="Shape 16103"/>
        <p:cNvGrpSpPr/>
        <p:nvPr/>
      </p:nvGrpSpPr>
      <p:grpSpPr>
        <a:xfrm>
          <a:off x="0" y="0"/>
          <a:ext cx="0" cy="0"/>
          <a:chOff x="0" y="0"/>
          <a:chExt cx="0" cy="0"/>
        </a:xfrm>
      </p:grpSpPr>
      <p:sp>
        <p:nvSpPr>
          <p:cNvPr id="16104" name="Google Shape;16104;g26790e3a38e_0_12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5" name="Google Shape;16105;g26790e3a38e_0_12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Last but not least, let's talk about our chatbot. We've all been there, right? Needing quick answers without the hassle of waiting on the line or navigating through endless FAQ pages. Our chatbot is here to change the game. It's smart, it's friendly, and it lives right in the corner of your screen, ready to help with whatever you need, whether it being a question about your order or questions about the delivery, it can answer them all for you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3" name="Shape 16323"/>
        <p:cNvGrpSpPr/>
        <p:nvPr/>
      </p:nvGrpSpPr>
      <p:grpSpPr>
        <a:xfrm>
          <a:off x="0" y="0"/>
          <a:ext cx="0" cy="0"/>
          <a:chOff x="0" y="0"/>
          <a:chExt cx="0" cy="0"/>
        </a:xfrm>
      </p:grpSpPr>
      <p:sp>
        <p:nvSpPr>
          <p:cNvPr id="16324" name="Google Shape;16324;g26b1ed95a74_0_7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5" name="Google Shape;16325;g26b1ed95a74_0_7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After</a:t>
            </a:r>
            <a:r>
              <a:rPr lang="en" sz="1200">
                <a:solidFill>
                  <a:srgbClr val="0D0D0D"/>
                </a:solidFill>
                <a:highlight>
                  <a:srgbClr val="FFFFFF"/>
                </a:highlight>
                <a:latin typeface="Roboto"/>
                <a:ea typeface="Roboto"/>
                <a:cs typeface="Roboto"/>
                <a:sym typeface="Roboto"/>
              </a:rPr>
              <a:t> developing the 3 new features, we can’t just assume that everyone knows how it works right? We've developed a five-step approach to effectively manage change within our organization. Firstly, we begin with a Needs Assessment and Training Design, where we identify gaps and design training programs tailored for different users.Next, we engage our stakeholders and allocate resources, ensuring we have management support and have assigned the right people to lead training efforts.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The third step is Customized Training Delivery, where we conduct interactive workshops and provide online materials, making learning practical and relevant.Step four focuses on Implementation Support and Feedback Loop. Here, we provide real-time assistance during the rollout and collect feedback to refine our processes.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Lastly, we have Evaluation and Continuous Improvement. This is where we measure our success through metrics like usage rates and satisfaction scores, always looking for ways to improve.</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Together, these steps form a cycle that ensures our change management is dynamic and responsive to our organization's needs</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3240" name="Shape 3240"/>
        <p:cNvGrpSpPr/>
        <p:nvPr/>
      </p:nvGrpSpPr>
      <p:grpSpPr>
        <a:xfrm>
          <a:off x="0" y="0"/>
          <a:ext cx="0" cy="0"/>
          <a:chOff x="0" y="0"/>
          <a:chExt cx="0" cy="0"/>
        </a:xfrm>
      </p:grpSpPr>
      <p:sp>
        <p:nvSpPr>
          <p:cNvPr id="3241" name="Google Shape;3241;p104"/>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2" name="Google Shape;3242;p104"/>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3243" name="Shape 3243"/>
        <p:cNvGrpSpPr/>
        <p:nvPr/>
      </p:nvGrpSpPr>
      <p:grpSpPr>
        <a:xfrm>
          <a:off x="0" y="0"/>
          <a:ext cx="0" cy="0"/>
          <a:chOff x="0" y="0"/>
          <a:chExt cx="0" cy="0"/>
        </a:xfrm>
      </p:grpSpPr>
      <p:sp>
        <p:nvSpPr>
          <p:cNvPr id="3244" name="Google Shape;3244;p105"/>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5" name="Google Shape;3245;p105"/>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246" name="Google Shape;3246;p105"/>
          <p:cNvGrpSpPr/>
          <p:nvPr/>
        </p:nvGrpSpPr>
        <p:grpSpPr>
          <a:xfrm flipH="1" rot="3841457">
            <a:off x="-766203" y="-2017643"/>
            <a:ext cx="3222798" cy="4849759"/>
            <a:chOff x="5219200" y="-59750"/>
            <a:chExt cx="3222725" cy="4849650"/>
          </a:xfrm>
        </p:grpSpPr>
        <p:sp>
          <p:nvSpPr>
            <p:cNvPr id="3247" name="Google Shape;3247;p10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105"/>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3270" name="Shape 3270"/>
        <p:cNvGrpSpPr/>
        <p:nvPr/>
      </p:nvGrpSpPr>
      <p:grpSpPr>
        <a:xfrm>
          <a:off x="0" y="0"/>
          <a:ext cx="0" cy="0"/>
          <a:chOff x="0" y="0"/>
          <a:chExt cx="0" cy="0"/>
        </a:xfrm>
      </p:grpSpPr>
      <p:sp>
        <p:nvSpPr>
          <p:cNvPr id="3271" name="Google Shape;3271;p106"/>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2" name="Google Shape;3272;p106"/>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3273" name="Shape 3273"/>
        <p:cNvGrpSpPr/>
        <p:nvPr/>
      </p:nvGrpSpPr>
      <p:grpSpPr>
        <a:xfrm>
          <a:off x="0" y="0"/>
          <a:ext cx="0" cy="0"/>
          <a:chOff x="0" y="0"/>
          <a:chExt cx="0" cy="0"/>
        </a:xfrm>
      </p:grpSpPr>
      <p:sp>
        <p:nvSpPr>
          <p:cNvPr id="3274" name="Google Shape;3274;p107"/>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7"/>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76" name="Google Shape;3276;p10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77" name="Google Shape;3277;p107"/>
          <p:cNvGrpSpPr/>
          <p:nvPr/>
        </p:nvGrpSpPr>
        <p:grpSpPr>
          <a:xfrm>
            <a:off x="6942275" y="-956825"/>
            <a:ext cx="3222725" cy="4849650"/>
            <a:chOff x="5219200" y="-59750"/>
            <a:chExt cx="3222725" cy="4849650"/>
          </a:xfrm>
        </p:grpSpPr>
        <p:sp>
          <p:nvSpPr>
            <p:cNvPr id="3278" name="Google Shape;3278;p10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300" name="Shape 3300"/>
        <p:cNvGrpSpPr/>
        <p:nvPr/>
      </p:nvGrpSpPr>
      <p:grpSpPr>
        <a:xfrm>
          <a:off x="0" y="0"/>
          <a:ext cx="0" cy="0"/>
          <a:chOff x="0" y="0"/>
          <a:chExt cx="0" cy="0"/>
        </a:xfrm>
      </p:grpSpPr>
      <p:grpSp>
        <p:nvGrpSpPr>
          <p:cNvPr id="3301" name="Google Shape;3301;p108"/>
          <p:cNvGrpSpPr/>
          <p:nvPr/>
        </p:nvGrpSpPr>
        <p:grpSpPr>
          <a:xfrm>
            <a:off x="-1458737" y="-317375"/>
            <a:ext cx="3346575" cy="4810125"/>
            <a:chOff x="-798375" y="146950"/>
            <a:chExt cx="3346575" cy="4810125"/>
          </a:xfrm>
        </p:grpSpPr>
        <p:sp>
          <p:nvSpPr>
            <p:cNvPr id="3302" name="Google Shape;3302;p108"/>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8"/>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8"/>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8"/>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8"/>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8"/>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8"/>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8"/>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8"/>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8"/>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8"/>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8"/>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8"/>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8"/>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8"/>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8"/>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8"/>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8"/>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8"/>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8"/>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8"/>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8"/>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108"/>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5" name="Google Shape;3325;p108"/>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26" name="Google Shape;3326;p108"/>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27" name="Google Shape;3327;p10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328" name="Shape 3328"/>
        <p:cNvGrpSpPr/>
        <p:nvPr/>
      </p:nvGrpSpPr>
      <p:grpSpPr>
        <a:xfrm>
          <a:off x="0" y="0"/>
          <a:ext cx="0" cy="0"/>
          <a:chOff x="0" y="0"/>
          <a:chExt cx="0" cy="0"/>
        </a:xfrm>
      </p:grpSpPr>
      <p:grpSp>
        <p:nvGrpSpPr>
          <p:cNvPr id="3329" name="Google Shape;3329;p109"/>
          <p:cNvGrpSpPr/>
          <p:nvPr/>
        </p:nvGrpSpPr>
        <p:grpSpPr>
          <a:xfrm rot="10800000">
            <a:off x="-1244009" y="-2790909"/>
            <a:ext cx="2668416" cy="4015510"/>
            <a:chOff x="5219200" y="-59750"/>
            <a:chExt cx="3222725" cy="4849650"/>
          </a:xfrm>
        </p:grpSpPr>
        <p:sp>
          <p:nvSpPr>
            <p:cNvPr id="3330" name="Google Shape;3330;p10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09"/>
          <p:cNvGrpSpPr/>
          <p:nvPr/>
        </p:nvGrpSpPr>
        <p:grpSpPr>
          <a:xfrm>
            <a:off x="6942275" y="-956825"/>
            <a:ext cx="3222725" cy="4849650"/>
            <a:chOff x="5219200" y="-59750"/>
            <a:chExt cx="3222725" cy="4849650"/>
          </a:xfrm>
        </p:grpSpPr>
        <p:sp>
          <p:nvSpPr>
            <p:cNvPr id="3353" name="Google Shape;3353;p10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5" name="Google Shape;3375;p109"/>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76" name="Google Shape;3376;p109"/>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7" name="Google Shape;3377;p109"/>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78" name="Google Shape;3378;p109"/>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9" name="Google Shape;3379;p109"/>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80" name="Google Shape;3380;p109"/>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1" name="Google Shape;3381;p109"/>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82" name="Google Shape;3382;p109"/>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383" name="Shape 3383"/>
        <p:cNvGrpSpPr/>
        <p:nvPr/>
      </p:nvGrpSpPr>
      <p:grpSpPr>
        <a:xfrm>
          <a:off x="0" y="0"/>
          <a:ext cx="0" cy="0"/>
          <a:chOff x="0" y="0"/>
          <a:chExt cx="0" cy="0"/>
        </a:xfrm>
      </p:grpSpPr>
      <p:grpSp>
        <p:nvGrpSpPr>
          <p:cNvPr id="3384" name="Google Shape;3384;p110"/>
          <p:cNvGrpSpPr/>
          <p:nvPr/>
        </p:nvGrpSpPr>
        <p:grpSpPr>
          <a:xfrm rot="8271231">
            <a:off x="-1039117" y="-2244498"/>
            <a:ext cx="2668378" cy="4015453"/>
            <a:chOff x="5219200" y="-59750"/>
            <a:chExt cx="3222725" cy="4849650"/>
          </a:xfrm>
        </p:grpSpPr>
        <p:sp>
          <p:nvSpPr>
            <p:cNvPr id="3385" name="Google Shape;3385;p11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110"/>
          <p:cNvGrpSpPr/>
          <p:nvPr/>
        </p:nvGrpSpPr>
        <p:grpSpPr>
          <a:xfrm flipH="1" rot="-10527386">
            <a:off x="7811436" y="-2431424"/>
            <a:ext cx="2668746" cy="4016007"/>
            <a:chOff x="5219200" y="-59750"/>
            <a:chExt cx="3222725" cy="4849650"/>
          </a:xfrm>
        </p:grpSpPr>
        <p:sp>
          <p:nvSpPr>
            <p:cNvPr id="3408" name="Google Shape;3408;p11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0" name="Google Shape;3430;p110"/>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31" name="Google Shape;3431;p110"/>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2" name="Google Shape;3432;p110"/>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33" name="Google Shape;3433;p110"/>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4" name="Google Shape;3434;p110"/>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35" name="Google Shape;3435;p110"/>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6" name="Google Shape;3436;p110"/>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7" name="Google Shape;3437;p110"/>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3438" name="Shape 3438"/>
        <p:cNvGrpSpPr/>
        <p:nvPr/>
      </p:nvGrpSpPr>
      <p:grpSpPr>
        <a:xfrm>
          <a:off x="0" y="0"/>
          <a:ext cx="0" cy="0"/>
          <a:chOff x="0" y="0"/>
          <a:chExt cx="0" cy="0"/>
        </a:xfrm>
      </p:grpSpPr>
      <p:sp>
        <p:nvSpPr>
          <p:cNvPr id="3439" name="Google Shape;3439;p111"/>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0" name="Google Shape;3440;p111"/>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3441" name="Google Shape;3441;p111"/>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42" name="Google Shape;3442;p111"/>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3443" name="Google Shape;3443;p111"/>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3444" name="Google Shape;3444;p111"/>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3445" name="Google Shape;3445;p111"/>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3446" name="Google Shape;3446;p111"/>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3447" name="Google Shape;3447;p111"/>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3448" name="Google Shape;3448;p11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111"/>
          <p:cNvGrpSpPr/>
          <p:nvPr/>
        </p:nvGrpSpPr>
        <p:grpSpPr>
          <a:xfrm flipH="1" rot="-9843618">
            <a:off x="2714181" y="-2618809"/>
            <a:ext cx="2668535" cy="4015689"/>
            <a:chOff x="5219200" y="-59750"/>
            <a:chExt cx="3222725" cy="4849650"/>
          </a:xfrm>
        </p:grpSpPr>
        <p:sp>
          <p:nvSpPr>
            <p:cNvPr id="3450" name="Google Shape;3450;p11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472" name="Shape 3472"/>
        <p:cNvGrpSpPr/>
        <p:nvPr/>
      </p:nvGrpSpPr>
      <p:grpSpPr>
        <a:xfrm>
          <a:off x="0" y="0"/>
          <a:ext cx="0" cy="0"/>
          <a:chOff x="0" y="0"/>
          <a:chExt cx="0" cy="0"/>
        </a:xfrm>
      </p:grpSpPr>
      <p:sp>
        <p:nvSpPr>
          <p:cNvPr id="3473" name="Google Shape;3473;p112"/>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74" name="Google Shape;3474;p112"/>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5" name="Google Shape;3475;p112"/>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76" name="Google Shape;3476;p112"/>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7" name="Google Shape;3477;p112"/>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78" name="Google Shape;3478;p112"/>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9" name="Google Shape;3479;p112"/>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80" name="Google Shape;3480;p112"/>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1" name="Google Shape;3481;p112"/>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82" name="Google Shape;3482;p112"/>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3" name="Google Shape;3483;p112"/>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84" name="Google Shape;3484;p112"/>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5" name="Google Shape;3485;p11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6" name="Google Shape;3486;p11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7" name="Google Shape;3487;p112"/>
          <p:cNvGrpSpPr/>
          <p:nvPr/>
        </p:nvGrpSpPr>
        <p:grpSpPr>
          <a:xfrm flipH="1" rot="-8100000">
            <a:off x="8352659" y="-2128334"/>
            <a:ext cx="2668487" cy="4015617"/>
            <a:chOff x="5219200" y="-59750"/>
            <a:chExt cx="3222725" cy="4849650"/>
          </a:xfrm>
        </p:grpSpPr>
        <p:sp>
          <p:nvSpPr>
            <p:cNvPr id="3488" name="Google Shape;3488;p11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3510" name="Shape 3510"/>
        <p:cNvGrpSpPr/>
        <p:nvPr/>
      </p:nvGrpSpPr>
      <p:grpSpPr>
        <a:xfrm>
          <a:off x="0" y="0"/>
          <a:ext cx="0" cy="0"/>
          <a:chOff x="0" y="0"/>
          <a:chExt cx="0" cy="0"/>
        </a:xfrm>
      </p:grpSpPr>
      <p:sp>
        <p:nvSpPr>
          <p:cNvPr id="3511" name="Google Shape;3511;p113"/>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3512" name="Google Shape;3512;p113"/>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3" name="Google Shape;3513;p113"/>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3514" name="Google Shape;3514;p113"/>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5" name="Google Shape;3515;p113"/>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3516" name="Google Shape;3516;p113"/>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17" name="Google Shape;3517;p113"/>
          <p:cNvGrpSpPr/>
          <p:nvPr/>
        </p:nvGrpSpPr>
        <p:grpSpPr>
          <a:xfrm rot="10800000">
            <a:off x="-776534" y="-2481484"/>
            <a:ext cx="2668416" cy="4015510"/>
            <a:chOff x="5219200" y="-59750"/>
            <a:chExt cx="3222725" cy="4849650"/>
          </a:xfrm>
        </p:grpSpPr>
        <p:sp>
          <p:nvSpPr>
            <p:cNvPr id="3518" name="Google Shape;3518;p11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113"/>
          <p:cNvGrpSpPr/>
          <p:nvPr/>
        </p:nvGrpSpPr>
        <p:grpSpPr>
          <a:xfrm rot="343916">
            <a:off x="7238671" y="-522442"/>
            <a:ext cx="2668546" cy="4015705"/>
            <a:chOff x="5219200" y="-59750"/>
            <a:chExt cx="3222725" cy="4849650"/>
          </a:xfrm>
        </p:grpSpPr>
        <p:sp>
          <p:nvSpPr>
            <p:cNvPr id="3541" name="Google Shape;3541;p11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113"/>
          <p:cNvGrpSpPr/>
          <p:nvPr/>
        </p:nvGrpSpPr>
        <p:grpSpPr>
          <a:xfrm>
            <a:off x="0" y="3794700"/>
            <a:ext cx="9143654" cy="2701150"/>
            <a:chOff x="0" y="3794700"/>
            <a:chExt cx="9143654" cy="2701150"/>
          </a:xfrm>
        </p:grpSpPr>
        <p:sp>
          <p:nvSpPr>
            <p:cNvPr id="3564" name="Google Shape;3564;p113"/>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3581" name="Shape 3581"/>
        <p:cNvGrpSpPr/>
        <p:nvPr/>
      </p:nvGrpSpPr>
      <p:grpSpPr>
        <a:xfrm>
          <a:off x="0" y="0"/>
          <a:ext cx="0" cy="0"/>
          <a:chOff x="0" y="0"/>
          <a:chExt cx="0" cy="0"/>
        </a:xfrm>
      </p:grpSpPr>
      <p:grpSp>
        <p:nvGrpSpPr>
          <p:cNvPr id="3582" name="Google Shape;3582;p114"/>
          <p:cNvGrpSpPr/>
          <p:nvPr/>
        </p:nvGrpSpPr>
        <p:grpSpPr>
          <a:xfrm flipH="1" rot="-343916">
            <a:off x="-773204" y="-474292"/>
            <a:ext cx="2668546" cy="4015705"/>
            <a:chOff x="5219200" y="-59750"/>
            <a:chExt cx="3222725" cy="4849650"/>
          </a:xfrm>
        </p:grpSpPr>
        <p:sp>
          <p:nvSpPr>
            <p:cNvPr id="3583" name="Google Shape;3583;p11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114"/>
          <p:cNvGrpSpPr/>
          <p:nvPr/>
        </p:nvGrpSpPr>
        <p:grpSpPr>
          <a:xfrm flipH="1" rot="-8100000">
            <a:off x="8352659" y="-2128334"/>
            <a:ext cx="2668487" cy="4015617"/>
            <a:chOff x="5219200" y="-59750"/>
            <a:chExt cx="3222725" cy="4849650"/>
          </a:xfrm>
        </p:grpSpPr>
        <p:sp>
          <p:nvSpPr>
            <p:cNvPr id="3606" name="Google Shape;3606;p11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114"/>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29" name="Google Shape;3629;p114"/>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0" name="Google Shape;3630;p114"/>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31" name="Google Shape;3631;p114"/>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2" name="Google Shape;3632;p114"/>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33" name="Google Shape;3633;p114"/>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4" name="Google Shape;3634;p114"/>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35" name="Google Shape;3635;p114"/>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3636" name="Google Shape;3636;p114"/>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3637" name="Google Shape;3637;p114"/>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3638" name="Shape 3638"/>
        <p:cNvGrpSpPr/>
        <p:nvPr/>
      </p:nvGrpSpPr>
      <p:grpSpPr>
        <a:xfrm>
          <a:off x="0" y="0"/>
          <a:ext cx="0" cy="0"/>
          <a:chOff x="0" y="0"/>
          <a:chExt cx="0" cy="0"/>
        </a:xfrm>
      </p:grpSpPr>
      <p:grpSp>
        <p:nvGrpSpPr>
          <p:cNvPr id="3639" name="Google Shape;3639;p115"/>
          <p:cNvGrpSpPr/>
          <p:nvPr/>
        </p:nvGrpSpPr>
        <p:grpSpPr>
          <a:xfrm flipH="1" rot="182338">
            <a:off x="-1182824" y="-164053"/>
            <a:ext cx="2668624" cy="4015823"/>
            <a:chOff x="5219200" y="-59750"/>
            <a:chExt cx="3222725" cy="4849650"/>
          </a:xfrm>
        </p:grpSpPr>
        <p:sp>
          <p:nvSpPr>
            <p:cNvPr id="3640" name="Google Shape;3640;p1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115"/>
          <p:cNvGrpSpPr/>
          <p:nvPr/>
        </p:nvGrpSpPr>
        <p:grpSpPr>
          <a:xfrm flipH="1" rot="-9509879">
            <a:off x="8024418" y="-2421276"/>
            <a:ext cx="2668503" cy="4015640"/>
            <a:chOff x="5219200" y="-59750"/>
            <a:chExt cx="3222725" cy="4849650"/>
          </a:xfrm>
        </p:grpSpPr>
        <p:sp>
          <p:nvSpPr>
            <p:cNvPr id="3663" name="Google Shape;3663;p1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5" name="Google Shape;3685;p115"/>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6" name="Google Shape;3686;p11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3687" name="Shape 3687"/>
        <p:cNvGrpSpPr/>
        <p:nvPr/>
      </p:nvGrpSpPr>
      <p:grpSpPr>
        <a:xfrm>
          <a:off x="0" y="0"/>
          <a:ext cx="0" cy="0"/>
          <a:chOff x="0" y="0"/>
          <a:chExt cx="0" cy="0"/>
        </a:xfrm>
      </p:grpSpPr>
      <p:sp>
        <p:nvSpPr>
          <p:cNvPr id="3688" name="Google Shape;3688;p116"/>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9" name="Google Shape;3689;p11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116"/>
          <p:cNvGrpSpPr/>
          <p:nvPr/>
        </p:nvGrpSpPr>
        <p:grpSpPr>
          <a:xfrm rot="384094">
            <a:off x="7533024" y="-250931"/>
            <a:ext cx="3222839" cy="4849821"/>
            <a:chOff x="5219200" y="-59750"/>
            <a:chExt cx="3222725" cy="4849650"/>
          </a:xfrm>
        </p:grpSpPr>
        <p:sp>
          <p:nvSpPr>
            <p:cNvPr id="3691" name="Google Shape;3691;p11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116"/>
          <p:cNvGrpSpPr/>
          <p:nvPr/>
        </p:nvGrpSpPr>
        <p:grpSpPr>
          <a:xfrm flipH="1" rot="3522602">
            <a:off x="-2844032" y="-1803662"/>
            <a:ext cx="3222914" cy="4849935"/>
            <a:chOff x="5219200" y="-59750"/>
            <a:chExt cx="3222725" cy="4849650"/>
          </a:xfrm>
        </p:grpSpPr>
        <p:sp>
          <p:nvSpPr>
            <p:cNvPr id="3714" name="Google Shape;3714;p11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3736" name="Shape 3736"/>
        <p:cNvGrpSpPr/>
        <p:nvPr/>
      </p:nvGrpSpPr>
      <p:grpSpPr>
        <a:xfrm>
          <a:off x="0" y="0"/>
          <a:ext cx="0" cy="0"/>
          <a:chOff x="0" y="0"/>
          <a:chExt cx="0" cy="0"/>
        </a:xfrm>
      </p:grpSpPr>
      <p:sp>
        <p:nvSpPr>
          <p:cNvPr id="3737" name="Google Shape;3737;p11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8" name="Google Shape;3738;p117"/>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117"/>
          <p:cNvGrpSpPr/>
          <p:nvPr/>
        </p:nvGrpSpPr>
        <p:grpSpPr>
          <a:xfrm flipH="1" rot="3522602">
            <a:off x="-2844032" y="-1803662"/>
            <a:ext cx="3222914" cy="4849935"/>
            <a:chOff x="5219200" y="-59750"/>
            <a:chExt cx="3222725" cy="4849650"/>
          </a:xfrm>
        </p:grpSpPr>
        <p:sp>
          <p:nvSpPr>
            <p:cNvPr id="3740" name="Google Shape;3740;p11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3762" name="Shape 3762"/>
        <p:cNvGrpSpPr/>
        <p:nvPr/>
      </p:nvGrpSpPr>
      <p:grpSpPr>
        <a:xfrm>
          <a:off x="0" y="0"/>
          <a:ext cx="0" cy="0"/>
          <a:chOff x="0" y="0"/>
          <a:chExt cx="0" cy="0"/>
        </a:xfrm>
      </p:grpSpPr>
      <p:grpSp>
        <p:nvGrpSpPr>
          <p:cNvPr id="3763" name="Google Shape;3763;p118"/>
          <p:cNvGrpSpPr/>
          <p:nvPr/>
        </p:nvGrpSpPr>
        <p:grpSpPr>
          <a:xfrm>
            <a:off x="-28575" y="3543026"/>
            <a:ext cx="9171999" cy="2952825"/>
            <a:chOff x="0" y="3543025"/>
            <a:chExt cx="9143654" cy="2952825"/>
          </a:xfrm>
        </p:grpSpPr>
        <p:sp>
          <p:nvSpPr>
            <p:cNvPr id="3764" name="Google Shape;3764;p118"/>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1" name="Google Shape;3781;p118"/>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82" name="Google Shape;3782;p118"/>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783" name="Google Shape;3783;p118"/>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4" name="Google Shape;3784;p118"/>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3785" name="Google Shape;3785;p118"/>
          <p:cNvGrpSpPr/>
          <p:nvPr/>
        </p:nvGrpSpPr>
        <p:grpSpPr>
          <a:xfrm rot="-873288">
            <a:off x="7857978" y="-455682"/>
            <a:ext cx="2668657" cy="4015873"/>
            <a:chOff x="5219200" y="-59750"/>
            <a:chExt cx="3222725" cy="4849650"/>
          </a:xfrm>
        </p:grpSpPr>
        <p:sp>
          <p:nvSpPr>
            <p:cNvPr id="3786" name="Google Shape;3786;p1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3808" name="Shape 3808"/>
        <p:cNvGrpSpPr/>
        <p:nvPr/>
      </p:nvGrpSpPr>
      <p:grpSpPr>
        <a:xfrm>
          <a:off x="0" y="0"/>
          <a:ext cx="0" cy="0"/>
          <a:chOff x="0" y="0"/>
          <a:chExt cx="0" cy="0"/>
        </a:xfrm>
      </p:grpSpPr>
      <p:grpSp>
        <p:nvGrpSpPr>
          <p:cNvPr id="3809" name="Google Shape;3809;p119"/>
          <p:cNvGrpSpPr/>
          <p:nvPr/>
        </p:nvGrpSpPr>
        <p:grpSpPr>
          <a:xfrm rot="10800000">
            <a:off x="-776534" y="-2481484"/>
            <a:ext cx="2668416" cy="4015510"/>
            <a:chOff x="5219200" y="-59750"/>
            <a:chExt cx="3222725" cy="4849650"/>
          </a:xfrm>
        </p:grpSpPr>
        <p:sp>
          <p:nvSpPr>
            <p:cNvPr id="3810" name="Google Shape;3810;p11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119"/>
          <p:cNvGrpSpPr/>
          <p:nvPr/>
        </p:nvGrpSpPr>
        <p:grpSpPr>
          <a:xfrm rot="343916">
            <a:off x="7238671" y="-522442"/>
            <a:ext cx="2668546" cy="4015705"/>
            <a:chOff x="5219200" y="-59750"/>
            <a:chExt cx="3222725" cy="4849650"/>
          </a:xfrm>
        </p:grpSpPr>
        <p:sp>
          <p:nvSpPr>
            <p:cNvPr id="3833" name="Google Shape;3833;p11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119"/>
          <p:cNvGrpSpPr/>
          <p:nvPr/>
        </p:nvGrpSpPr>
        <p:grpSpPr>
          <a:xfrm>
            <a:off x="0" y="3794700"/>
            <a:ext cx="9143654" cy="2701150"/>
            <a:chOff x="0" y="3794700"/>
            <a:chExt cx="9143654" cy="2701150"/>
          </a:xfrm>
        </p:grpSpPr>
        <p:sp>
          <p:nvSpPr>
            <p:cNvPr id="3856" name="Google Shape;3856;p119"/>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3873" name="Shape 3873"/>
        <p:cNvGrpSpPr/>
        <p:nvPr/>
      </p:nvGrpSpPr>
      <p:grpSpPr>
        <a:xfrm>
          <a:off x="0" y="0"/>
          <a:ext cx="0" cy="0"/>
          <a:chOff x="0" y="0"/>
          <a:chExt cx="0" cy="0"/>
        </a:xfrm>
      </p:grpSpPr>
      <p:sp>
        <p:nvSpPr>
          <p:cNvPr id="3874" name="Google Shape;3874;p12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5" name="Google Shape;3875;p120"/>
          <p:cNvGrpSpPr/>
          <p:nvPr/>
        </p:nvGrpSpPr>
        <p:grpSpPr>
          <a:xfrm rot="384094">
            <a:off x="7533024" y="-250931"/>
            <a:ext cx="3222839" cy="4849821"/>
            <a:chOff x="5219200" y="-59750"/>
            <a:chExt cx="3222725" cy="4849650"/>
          </a:xfrm>
        </p:grpSpPr>
        <p:sp>
          <p:nvSpPr>
            <p:cNvPr id="3876" name="Google Shape;3876;p12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2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2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2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2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2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2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2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2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2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2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2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2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2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2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2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2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2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2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2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2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2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120"/>
          <p:cNvGrpSpPr/>
          <p:nvPr/>
        </p:nvGrpSpPr>
        <p:grpSpPr>
          <a:xfrm flipH="1" rot="3522602">
            <a:off x="-2844032" y="-1803662"/>
            <a:ext cx="3222914" cy="4849935"/>
            <a:chOff x="5219200" y="-59750"/>
            <a:chExt cx="3222725" cy="4849650"/>
          </a:xfrm>
        </p:grpSpPr>
        <p:sp>
          <p:nvSpPr>
            <p:cNvPr id="3899" name="Google Shape;3899;p12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2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2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2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2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2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2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2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2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2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2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2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2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2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2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2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2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2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2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2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2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2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3921" name="Shape 3921"/>
        <p:cNvGrpSpPr/>
        <p:nvPr/>
      </p:nvGrpSpPr>
      <p:grpSpPr>
        <a:xfrm>
          <a:off x="0" y="0"/>
          <a:ext cx="0" cy="0"/>
          <a:chOff x="0" y="0"/>
          <a:chExt cx="0" cy="0"/>
        </a:xfrm>
      </p:grpSpPr>
      <p:grpSp>
        <p:nvGrpSpPr>
          <p:cNvPr id="3922" name="Google Shape;3922;p121"/>
          <p:cNvGrpSpPr/>
          <p:nvPr/>
        </p:nvGrpSpPr>
        <p:grpSpPr>
          <a:xfrm>
            <a:off x="0" y="3698025"/>
            <a:ext cx="9143654" cy="2797825"/>
            <a:chOff x="0" y="3698025"/>
            <a:chExt cx="9143654" cy="2797825"/>
          </a:xfrm>
        </p:grpSpPr>
        <p:sp>
          <p:nvSpPr>
            <p:cNvPr id="3923" name="Google Shape;3923;p121"/>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2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2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2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2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2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2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2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2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2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2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2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2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2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2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2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2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121"/>
          <p:cNvGrpSpPr/>
          <p:nvPr/>
        </p:nvGrpSpPr>
        <p:grpSpPr>
          <a:xfrm>
            <a:off x="6923225" y="-918725"/>
            <a:ext cx="3222725" cy="4849650"/>
            <a:chOff x="5219200" y="-59750"/>
            <a:chExt cx="3222725" cy="4849650"/>
          </a:xfrm>
        </p:grpSpPr>
        <p:sp>
          <p:nvSpPr>
            <p:cNvPr id="3941" name="Google Shape;3941;p12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2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2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2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2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2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2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2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2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2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2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2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2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2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2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2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2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2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2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2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2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2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66" name="Shape 3966"/>
        <p:cNvGrpSpPr/>
        <p:nvPr/>
      </p:nvGrpSpPr>
      <p:grpSpPr>
        <a:xfrm>
          <a:off x="0" y="0"/>
          <a:ext cx="0" cy="0"/>
          <a:chOff x="0" y="0"/>
          <a:chExt cx="0" cy="0"/>
        </a:xfrm>
      </p:grpSpPr>
      <p:grpSp>
        <p:nvGrpSpPr>
          <p:cNvPr id="3967" name="Google Shape;3967;p123"/>
          <p:cNvGrpSpPr/>
          <p:nvPr/>
        </p:nvGrpSpPr>
        <p:grpSpPr>
          <a:xfrm>
            <a:off x="0" y="3214650"/>
            <a:ext cx="9143654" cy="3281200"/>
            <a:chOff x="0" y="3214650"/>
            <a:chExt cx="9143654" cy="3281200"/>
          </a:xfrm>
        </p:grpSpPr>
        <p:sp>
          <p:nvSpPr>
            <p:cNvPr id="3968" name="Google Shape;3968;p123"/>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2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2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2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2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2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2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2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2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2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2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2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2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2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2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2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2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5" name="Google Shape;3985;p123"/>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86" name="Google Shape;3986;p123"/>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987" name="Google Shape;3987;p123"/>
          <p:cNvGrpSpPr/>
          <p:nvPr/>
        </p:nvGrpSpPr>
        <p:grpSpPr>
          <a:xfrm rot="343916">
            <a:off x="7238671" y="-522442"/>
            <a:ext cx="2668546" cy="4015705"/>
            <a:chOff x="5219200" y="-59750"/>
            <a:chExt cx="3222725" cy="4849650"/>
          </a:xfrm>
        </p:grpSpPr>
        <p:sp>
          <p:nvSpPr>
            <p:cNvPr id="3988" name="Google Shape;3988;p12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2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2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2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2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2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2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2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2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2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2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2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2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2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2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2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2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2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2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2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2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2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123"/>
          <p:cNvGrpSpPr/>
          <p:nvPr/>
        </p:nvGrpSpPr>
        <p:grpSpPr>
          <a:xfrm rot="10800000">
            <a:off x="1424141" y="-2838534"/>
            <a:ext cx="2668416" cy="4015510"/>
            <a:chOff x="5219200" y="-59750"/>
            <a:chExt cx="3222725" cy="4849650"/>
          </a:xfrm>
        </p:grpSpPr>
        <p:sp>
          <p:nvSpPr>
            <p:cNvPr id="4011" name="Google Shape;4011;p12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2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2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2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2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2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2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2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2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2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2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2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2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2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2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2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2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2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2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2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2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2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3" name="Google Shape;4033;p123"/>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34" name="Shape 4034"/>
        <p:cNvGrpSpPr/>
        <p:nvPr/>
      </p:nvGrpSpPr>
      <p:grpSpPr>
        <a:xfrm>
          <a:off x="0" y="0"/>
          <a:ext cx="0" cy="0"/>
          <a:chOff x="0" y="0"/>
          <a:chExt cx="0" cy="0"/>
        </a:xfrm>
      </p:grpSpPr>
      <p:sp>
        <p:nvSpPr>
          <p:cNvPr id="4035" name="Google Shape;4035;p124"/>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24"/>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37" name="Google Shape;4037;p124"/>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38" name="Google Shape;4038;p124"/>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39" name="Google Shape;4039;p124"/>
          <p:cNvGrpSpPr/>
          <p:nvPr/>
        </p:nvGrpSpPr>
        <p:grpSpPr>
          <a:xfrm rot="10800000">
            <a:off x="-1244009" y="-2790909"/>
            <a:ext cx="2668416" cy="4015510"/>
            <a:chOff x="5219200" y="-59750"/>
            <a:chExt cx="3222725" cy="4849650"/>
          </a:xfrm>
        </p:grpSpPr>
        <p:sp>
          <p:nvSpPr>
            <p:cNvPr id="4040" name="Google Shape;4040;p12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2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2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2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2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2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2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2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2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2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2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2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2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2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2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2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2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2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2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2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2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2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0" name="Shape 50"/>
        <p:cNvGrpSpPr/>
        <p:nvPr/>
      </p:nvGrpSpPr>
      <p:grpSpPr>
        <a:xfrm>
          <a:off x="0" y="0"/>
          <a:ext cx="0" cy="0"/>
          <a:chOff x="0" y="0"/>
          <a:chExt cx="0" cy="0"/>
        </a:xfrm>
      </p:grpSpPr>
      <p:grpSp>
        <p:nvGrpSpPr>
          <p:cNvPr id="51" name="Google Shape;51;p13"/>
          <p:cNvGrpSpPr/>
          <p:nvPr/>
        </p:nvGrpSpPr>
        <p:grpSpPr>
          <a:xfrm rot="10800000">
            <a:off x="-1244009" y="-2790909"/>
            <a:ext cx="2668416" cy="4015510"/>
            <a:chOff x="5219200" y="-59750"/>
            <a:chExt cx="3222725" cy="4849650"/>
          </a:xfrm>
        </p:grpSpPr>
        <p:sp>
          <p:nvSpPr>
            <p:cNvPr id="52" name="Google Shape;52;p1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13"/>
          <p:cNvGrpSpPr/>
          <p:nvPr/>
        </p:nvGrpSpPr>
        <p:grpSpPr>
          <a:xfrm>
            <a:off x="6942275" y="-956825"/>
            <a:ext cx="3222725" cy="4849650"/>
            <a:chOff x="5219200" y="-59750"/>
            <a:chExt cx="3222725" cy="4849650"/>
          </a:xfrm>
        </p:grpSpPr>
        <p:sp>
          <p:nvSpPr>
            <p:cNvPr id="75" name="Google Shape;75;p1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3"/>
          <p:cNvSpPr txBox="1"/>
          <p:nvPr>
            <p:ph type="title"/>
          </p:nvPr>
        </p:nvSpPr>
        <p:spPr>
          <a:xfrm rot="-877">
            <a:off x="720000" y="2418125"/>
            <a:ext cx="2352000" cy="455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 name="Google Shape;98;p13"/>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3"/>
          <p:cNvSpPr txBox="1"/>
          <p:nvPr>
            <p:ph idx="2" type="title"/>
          </p:nvPr>
        </p:nvSpPr>
        <p:spPr>
          <a:xfrm>
            <a:off x="3393926" y="3255125"/>
            <a:ext cx="2352000" cy="455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 name="Google Shape;100;p13"/>
          <p:cNvSpPr txBox="1"/>
          <p:nvPr>
            <p:ph idx="3" type="subTitle"/>
          </p:nvPr>
        </p:nvSpPr>
        <p:spPr>
          <a:xfrm>
            <a:off x="3393926" y="3692868"/>
            <a:ext cx="2352000" cy="4845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3"/>
          <p:cNvSpPr txBox="1"/>
          <p:nvPr>
            <p:ph idx="4" type="title"/>
          </p:nvPr>
        </p:nvSpPr>
        <p:spPr>
          <a:xfrm>
            <a:off x="6071875" y="2417575"/>
            <a:ext cx="2352000" cy="455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2" name="Google Shape;102;p13"/>
          <p:cNvSpPr txBox="1"/>
          <p:nvPr>
            <p:ph idx="5" type="subTitle"/>
          </p:nvPr>
        </p:nvSpPr>
        <p:spPr>
          <a:xfrm>
            <a:off x="6071875" y="2854395"/>
            <a:ext cx="2352000" cy="484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6"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3"/>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62" name="Shape 4062"/>
        <p:cNvGrpSpPr/>
        <p:nvPr/>
      </p:nvGrpSpPr>
      <p:grpSpPr>
        <a:xfrm>
          <a:off x="0" y="0"/>
          <a:ext cx="0" cy="0"/>
          <a:chOff x="0" y="0"/>
          <a:chExt cx="0" cy="0"/>
        </a:xfrm>
      </p:grpSpPr>
      <p:sp>
        <p:nvSpPr>
          <p:cNvPr id="4063" name="Google Shape;4063;p1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64" name="Google Shape;4064;p125"/>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4065" name="Google Shape;4065;p125"/>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66" name="Shape 4066"/>
        <p:cNvGrpSpPr/>
        <p:nvPr/>
      </p:nvGrpSpPr>
      <p:grpSpPr>
        <a:xfrm>
          <a:off x="0" y="0"/>
          <a:ext cx="0" cy="0"/>
          <a:chOff x="0" y="0"/>
          <a:chExt cx="0" cy="0"/>
        </a:xfrm>
      </p:grpSpPr>
      <p:sp>
        <p:nvSpPr>
          <p:cNvPr id="4067" name="Google Shape;4067;p12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68" name="Google Shape;4068;p126"/>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69" name="Google Shape;4069;p126"/>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0" name="Google Shape;4070;p126"/>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4071" name="Google Shape;4071;p126"/>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4072" name="Google Shape;4072;p12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126"/>
          <p:cNvGrpSpPr/>
          <p:nvPr/>
        </p:nvGrpSpPr>
        <p:grpSpPr>
          <a:xfrm rot="8876024">
            <a:off x="-1148957" y="-2581067"/>
            <a:ext cx="2668508" cy="4015648"/>
            <a:chOff x="5219200" y="-59750"/>
            <a:chExt cx="3222725" cy="4849650"/>
          </a:xfrm>
        </p:grpSpPr>
        <p:sp>
          <p:nvSpPr>
            <p:cNvPr id="4074" name="Google Shape;4074;p12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2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2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2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2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2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2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2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2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2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2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2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2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2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2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2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2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2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2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2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2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6" name="Shape 4096"/>
        <p:cNvGrpSpPr/>
        <p:nvPr/>
      </p:nvGrpSpPr>
      <p:grpSpPr>
        <a:xfrm>
          <a:off x="0" y="0"/>
          <a:ext cx="0" cy="0"/>
          <a:chOff x="0" y="0"/>
          <a:chExt cx="0" cy="0"/>
        </a:xfrm>
      </p:grpSpPr>
      <p:grpSp>
        <p:nvGrpSpPr>
          <p:cNvPr id="4097" name="Google Shape;4097;p127"/>
          <p:cNvGrpSpPr/>
          <p:nvPr/>
        </p:nvGrpSpPr>
        <p:grpSpPr>
          <a:xfrm flipH="1" rot="6283196">
            <a:off x="-2268287" y="-3013154"/>
            <a:ext cx="3222794" cy="4849753"/>
            <a:chOff x="5219200" y="-59750"/>
            <a:chExt cx="3222725" cy="4849650"/>
          </a:xfrm>
        </p:grpSpPr>
        <p:sp>
          <p:nvSpPr>
            <p:cNvPr id="4098" name="Google Shape;4098;p12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2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2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2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2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2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2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2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2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2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2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2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2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2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2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2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2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2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2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2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2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127"/>
          <p:cNvGrpSpPr/>
          <p:nvPr/>
        </p:nvGrpSpPr>
        <p:grpSpPr>
          <a:xfrm rot="-883196">
            <a:off x="7656763" y="-784304"/>
            <a:ext cx="3222794" cy="4849753"/>
            <a:chOff x="5219200" y="-59750"/>
            <a:chExt cx="3222725" cy="4849650"/>
          </a:xfrm>
        </p:grpSpPr>
        <p:sp>
          <p:nvSpPr>
            <p:cNvPr id="4121" name="Google Shape;4121;p12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2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2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2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2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2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2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2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2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2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2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2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2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2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2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2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2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3" name="Google Shape;4143;p12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44" name="Google Shape;4144;p127"/>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45" name="Shape 4145"/>
        <p:cNvGrpSpPr/>
        <p:nvPr/>
      </p:nvGrpSpPr>
      <p:grpSpPr>
        <a:xfrm>
          <a:off x="0" y="0"/>
          <a:ext cx="0" cy="0"/>
          <a:chOff x="0" y="0"/>
          <a:chExt cx="0" cy="0"/>
        </a:xfrm>
      </p:grpSpPr>
      <p:sp>
        <p:nvSpPr>
          <p:cNvPr id="4146" name="Google Shape;4146;p128"/>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47" name="Google Shape;4147;p128"/>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4148" name="Google Shape;4148;p12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128"/>
          <p:cNvGrpSpPr/>
          <p:nvPr/>
        </p:nvGrpSpPr>
        <p:grpSpPr>
          <a:xfrm>
            <a:off x="6942275" y="-956825"/>
            <a:ext cx="3222725" cy="4849650"/>
            <a:chOff x="5219200" y="-59750"/>
            <a:chExt cx="3222725" cy="4849650"/>
          </a:xfrm>
        </p:grpSpPr>
        <p:sp>
          <p:nvSpPr>
            <p:cNvPr id="4150" name="Google Shape;4150;p12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2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2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2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2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2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2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2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2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2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2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2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2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2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72" name="Shape 4172"/>
        <p:cNvGrpSpPr/>
        <p:nvPr/>
      </p:nvGrpSpPr>
      <p:grpSpPr>
        <a:xfrm>
          <a:off x="0" y="0"/>
          <a:ext cx="0" cy="0"/>
          <a:chOff x="0" y="0"/>
          <a:chExt cx="0" cy="0"/>
        </a:xfrm>
      </p:grpSpPr>
      <p:grpSp>
        <p:nvGrpSpPr>
          <p:cNvPr id="4173" name="Google Shape;4173;p129"/>
          <p:cNvGrpSpPr/>
          <p:nvPr/>
        </p:nvGrpSpPr>
        <p:grpSpPr>
          <a:xfrm>
            <a:off x="0" y="3698025"/>
            <a:ext cx="9143654" cy="2797825"/>
            <a:chOff x="0" y="3698025"/>
            <a:chExt cx="9143654" cy="2797825"/>
          </a:xfrm>
        </p:grpSpPr>
        <p:sp>
          <p:nvSpPr>
            <p:cNvPr id="4174" name="Google Shape;4174;p129"/>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2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2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2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2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2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2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2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2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2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2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2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2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2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1" name="Google Shape;4191;p129"/>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4192" name="Google Shape;4192;p129"/>
          <p:cNvGrpSpPr/>
          <p:nvPr/>
        </p:nvGrpSpPr>
        <p:grpSpPr>
          <a:xfrm rot="8100000">
            <a:off x="-1224716" y="-2158484"/>
            <a:ext cx="2668487" cy="4015617"/>
            <a:chOff x="5219200" y="-59750"/>
            <a:chExt cx="3222725" cy="4849650"/>
          </a:xfrm>
        </p:grpSpPr>
        <p:sp>
          <p:nvSpPr>
            <p:cNvPr id="4193" name="Google Shape;4193;p12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2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2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2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2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2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2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2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2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2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2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2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2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2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2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2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15" name="Shape 4215"/>
        <p:cNvGrpSpPr/>
        <p:nvPr/>
      </p:nvGrpSpPr>
      <p:grpSpPr>
        <a:xfrm>
          <a:off x="0" y="0"/>
          <a:ext cx="0" cy="0"/>
          <a:chOff x="0" y="0"/>
          <a:chExt cx="0" cy="0"/>
        </a:xfrm>
      </p:grpSpPr>
      <p:sp>
        <p:nvSpPr>
          <p:cNvPr id="4216" name="Google Shape;4216;p130"/>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17" name="Google Shape;4217;p130"/>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8" name="Google Shape;4218;p13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9" name="Google Shape;4219;p130"/>
          <p:cNvGrpSpPr/>
          <p:nvPr/>
        </p:nvGrpSpPr>
        <p:grpSpPr>
          <a:xfrm>
            <a:off x="6942275" y="-956825"/>
            <a:ext cx="3222725" cy="4849650"/>
            <a:chOff x="5219200" y="-59750"/>
            <a:chExt cx="3222725" cy="4849650"/>
          </a:xfrm>
        </p:grpSpPr>
        <p:sp>
          <p:nvSpPr>
            <p:cNvPr id="4220" name="Google Shape;4220;p13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3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130"/>
          <p:cNvGrpSpPr/>
          <p:nvPr/>
        </p:nvGrpSpPr>
        <p:grpSpPr>
          <a:xfrm rot="10800000">
            <a:off x="1285216" y="-2542734"/>
            <a:ext cx="2668416" cy="4015510"/>
            <a:chOff x="5219200" y="-59750"/>
            <a:chExt cx="3222725" cy="4849650"/>
          </a:xfrm>
        </p:grpSpPr>
        <p:sp>
          <p:nvSpPr>
            <p:cNvPr id="4243" name="Google Shape;4243;p13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3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3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65" name="Shape 4265"/>
        <p:cNvGrpSpPr/>
        <p:nvPr/>
      </p:nvGrpSpPr>
      <p:grpSpPr>
        <a:xfrm>
          <a:off x="0" y="0"/>
          <a:ext cx="0" cy="0"/>
          <a:chOff x="0" y="0"/>
          <a:chExt cx="0" cy="0"/>
        </a:xfrm>
      </p:grpSpPr>
      <p:sp>
        <p:nvSpPr>
          <p:cNvPr id="4266" name="Google Shape;4266;p131"/>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67" name="Shape 4267"/>
        <p:cNvGrpSpPr/>
        <p:nvPr/>
      </p:nvGrpSpPr>
      <p:grpSpPr>
        <a:xfrm>
          <a:off x="0" y="0"/>
          <a:ext cx="0" cy="0"/>
          <a:chOff x="0" y="0"/>
          <a:chExt cx="0" cy="0"/>
        </a:xfrm>
      </p:grpSpPr>
      <p:sp>
        <p:nvSpPr>
          <p:cNvPr id="4268" name="Google Shape;4268;p132"/>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69" name="Google Shape;4269;p132"/>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270" name="Google Shape;4270;p132"/>
          <p:cNvGrpSpPr/>
          <p:nvPr/>
        </p:nvGrpSpPr>
        <p:grpSpPr>
          <a:xfrm>
            <a:off x="0" y="3698025"/>
            <a:ext cx="9143654" cy="2797825"/>
            <a:chOff x="0" y="3698025"/>
            <a:chExt cx="9143654" cy="2797825"/>
          </a:xfrm>
        </p:grpSpPr>
        <p:sp>
          <p:nvSpPr>
            <p:cNvPr id="4271" name="Google Shape;4271;p132"/>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3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3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3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3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3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3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3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3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3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3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132"/>
          <p:cNvGrpSpPr/>
          <p:nvPr/>
        </p:nvGrpSpPr>
        <p:grpSpPr>
          <a:xfrm rot="343916">
            <a:off x="7238671" y="-522442"/>
            <a:ext cx="2668546" cy="4015705"/>
            <a:chOff x="5219200" y="-59750"/>
            <a:chExt cx="3222725" cy="4849650"/>
          </a:xfrm>
        </p:grpSpPr>
        <p:sp>
          <p:nvSpPr>
            <p:cNvPr id="4289" name="Google Shape;4289;p13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3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3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3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3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3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3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3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3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3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3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132"/>
          <p:cNvGrpSpPr/>
          <p:nvPr/>
        </p:nvGrpSpPr>
        <p:grpSpPr>
          <a:xfrm rot="10800000">
            <a:off x="888491" y="-2832084"/>
            <a:ext cx="2668416" cy="4015510"/>
            <a:chOff x="5219200" y="-59750"/>
            <a:chExt cx="3222725" cy="4849650"/>
          </a:xfrm>
        </p:grpSpPr>
        <p:sp>
          <p:nvSpPr>
            <p:cNvPr id="4312" name="Google Shape;4312;p13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3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3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3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3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3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3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3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3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3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3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3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3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3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334" name="Shape 4334"/>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4335" name="Shape 4335"/>
        <p:cNvGrpSpPr/>
        <p:nvPr/>
      </p:nvGrpSpPr>
      <p:grpSpPr>
        <a:xfrm>
          <a:off x="0" y="0"/>
          <a:ext cx="0" cy="0"/>
          <a:chOff x="0" y="0"/>
          <a:chExt cx="0" cy="0"/>
        </a:xfrm>
      </p:grpSpPr>
      <p:sp>
        <p:nvSpPr>
          <p:cNvPr id="4336" name="Google Shape;4336;p134"/>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337" name="Google Shape;4337;p134"/>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38" name="Google Shape;4338;p134"/>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339" name="Google Shape;4339;p134"/>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340" name="Google Shape;4340;p134"/>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1" name="Google Shape;4341;p134"/>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342" name="Google Shape;4342;p134"/>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343" name="Google Shape;4343;p134"/>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4" name="Google Shape;4344;p134"/>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345" name="Google Shape;4345;p134"/>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346" name="Google Shape;4346;p134"/>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7" name="Google Shape;4347;p134"/>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348" name="Google Shape;4348;p134"/>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49" name="Google Shape;4349;p134"/>
          <p:cNvGrpSpPr/>
          <p:nvPr/>
        </p:nvGrpSpPr>
        <p:grpSpPr>
          <a:xfrm>
            <a:off x="-992012" y="-137025"/>
            <a:ext cx="3346575" cy="4810125"/>
            <a:chOff x="-798375" y="146950"/>
            <a:chExt cx="3346575" cy="4810125"/>
          </a:xfrm>
        </p:grpSpPr>
        <p:sp>
          <p:nvSpPr>
            <p:cNvPr id="4350" name="Google Shape;4350;p134"/>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34"/>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34"/>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4"/>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34"/>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34"/>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4"/>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34"/>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4"/>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34"/>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34"/>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4"/>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34"/>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34"/>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4"/>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4"/>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4"/>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4"/>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4"/>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4"/>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34"/>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4"/>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2" name="Google Shape;4372;p13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grpSp>
        <p:nvGrpSpPr>
          <p:cNvPr id="109" name="Google Shape;109;p15"/>
          <p:cNvGrpSpPr/>
          <p:nvPr/>
        </p:nvGrpSpPr>
        <p:grpSpPr>
          <a:xfrm>
            <a:off x="0" y="3214650"/>
            <a:ext cx="9143654" cy="3281200"/>
            <a:chOff x="0" y="3214650"/>
            <a:chExt cx="9143654" cy="3281200"/>
          </a:xfrm>
        </p:grpSpPr>
        <p:sp>
          <p:nvSpPr>
            <p:cNvPr id="110" name="Google Shape;110;p15"/>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5"/>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8" name="Google Shape;128;p15"/>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9" name="Google Shape;129;p15"/>
          <p:cNvGrpSpPr/>
          <p:nvPr/>
        </p:nvGrpSpPr>
        <p:grpSpPr>
          <a:xfrm rot="343916">
            <a:off x="7238671" y="-522442"/>
            <a:ext cx="2668546" cy="4015705"/>
            <a:chOff x="5219200" y="-59750"/>
            <a:chExt cx="3222725" cy="4849650"/>
          </a:xfrm>
        </p:grpSpPr>
        <p:sp>
          <p:nvSpPr>
            <p:cNvPr id="130" name="Google Shape;130;p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5"/>
          <p:cNvGrpSpPr/>
          <p:nvPr/>
        </p:nvGrpSpPr>
        <p:grpSpPr>
          <a:xfrm rot="10800000">
            <a:off x="1424141" y="-2838534"/>
            <a:ext cx="2668416" cy="4015510"/>
            <a:chOff x="5219200" y="-59750"/>
            <a:chExt cx="3222725" cy="4849650"/>
          </a:xfrm>
        </p:grpSpPr>
        <p:sp>
          <p:nvSpPr>
            <p:cNvPr id="153" name="Google Shape;153;p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4373" name="Shape 4373"/>
        <p:cNvGrpSpPr/>
        <p:nvPr/>
      </p:nvGrpSpPr>
      <p:grpSpPr>
        <a:xfrm>
          <a:off x="0" y="0"/>
          <a:ext cx="0" cy="0"/>
          <a:chOff x="0" y="0"/>
          <a:chExt cx="0" cy="0"/>
        </a:xfrm>
      </p:grpSpPr>
      <p:sp>
        <p:nvSpPr>
          <p:cNvPr id="4374" name="Google Shape;4374;p135"/>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375" name="Google Shape;4375;p135"/>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4376" name="Shape 4376"/>
        <p:cNvGrpSpPr/>
        <p:nvPr/>
      </p:nvGrpSpPr>
      <p:grpSpPr>
        <a:xfrm>
          <a:off x="0" y="0"/>
          <a:ext cx="0" cy="0"/>
          <a:chOff x="0" y="0"/>
          <a:chExt cx="0" cy="0"/>
        </a:xfrm>
      </p:grpSpPr>
      <p:sp>
        <p:nvSpPr>
          <p:cNvPr id="4377" name="Google Shape;4377;p136"/>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8" name="Google Shape;4378;p136"/>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79" name="Google Shape;4379;p136"/>
          <p:cNvGrpSpPr/>
          <p:nvPr/>
        </p:nvGrpSpPr>
        <p:grpSpPr>
          <a:xfrm>
            <a:off x="0" y="3698025"/>
            <a:ext cx="9143654" cy="2797825"/>
            <a:chOff x="0" y="3698025"/>
            <a:chExt cx="9143654" cy="2797825"/>
          </a:xfrm>
        </p:grpSpPr>
        <p:sp>
          <p:nvSpPr>
            <p:cNvPr id="4380" name="Google Shape;4380;p136"/>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3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3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3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3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3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3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3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3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3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3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136"/>
          <p:cNvGrpSpPr/>
          <p:nvPr/>
        </p:nvGrpSpPr>
        <p:grpSpPr>
          <a:xfrm>
            <a:off x="6923225" y="-918725"/>
            <a:ext cx="3222725" cy="4849650"/>
            <a:chOff x="5219200" y="-59750"/>
            <a:chExt cx="3222725" cy="4849650"/>
          </a:xfrm>
        </p:grpSpPr>
        <p:sp>
          <p:nvSpPr>
            <p:cNvPr id="4398" name="Google Shape;4398;p13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3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3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4420" name="Shape 4420"/>
        <p:cNvGrpSpPr/>
        <p:nvPr/>
      </p:nvGrpSpPr>
      <p:grpSpPr>
        <a:xfrm>
          <a:off x="0" y="0"/>
          <a:ext cx="0" cy="0"/>
          <a:chOff x="0" y="0"/>
          <a:chExt cx="0" cy="0"/>
        </a:xfrm>
      </p:grpSpPr>
      <p:sp>
        <p:nvSpPr>
          <p:cNvPr id="4421" name="Google Shape;4421;p137"/>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22" name="Google Shape;4422;p137"/>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23" name="Google Shape;4423;p137"/>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4" name="Google Shape;4424;p137"/>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137"/>
          <p:cNvGrpSpPr/>
          <p:nvPr/>
        </p:nvGrpSpPr>
        <p:grpSpPr>
          <a:xfrm flipH="1" rot="10800000">
            <a:off x="7554841" y="-2633109"/>
            <a:ext cx="2668416" cy="4015510"/>
            <a:chOff x="5219200" y="-59750"/>
            <a:chExt cx="3222725" cy="4849650"/>
          </a:xfrm>
        </p:grpSpPr>
        <p:sp>
          <p:nvSpPr>
            <p:cNvPr id="4426" name="Google Shape;4426;p1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4448" name="Shape 4448"/>
        <p:cNvGrpSpPr/>
        <p:nvPr/>
      </p:nvGrpSpPr>
      <p:grpSpPr>
        <a:xfrm>
          <a:off x="0" y="0"/>
          <a:ext cx="0" cy="0"/>
          <a:chOff x="0" y="0"/>
          <a:chExt cx="0" cy="0"/>
        </a:xfrm>
      </p:grpSpPr>
      <p:sp>
        <p:nvSpPr>
          <p:cNvPr id="4449" name="Google Shape;4449;p138"/>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50" name="Google Shape;4450;p138"/>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51" name="Google Shape;4451;p138"/>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52" name="Google Shape;4452;p138"/>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3" name="Google Shape;4453;p138"/>
          <p:cNvGrpSpPr/>
          <p:nvPr/>
        </p:nvGrpSpPr>
        <p:grpSpPr>
          <a:xfrm flipH="1" rot="-343916">
            <a:off x="-931397" y="-300442"/>
            <a:ext cx="2668546" cy="4015705"/>
            <a:chOff x="5219200" y="-59750"/>
            <a:chExt cx="3222725" cy="4849650"/>
          </a:xfrm>
        </p:grpSpPr>
        <p:sp>
          <p:nvSpPr>
            <p:cNvPr id="4454" name="Google Shape;4454;p1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138"/>
          <p:cNvGrpSpPr/>
          <p:nvPr/>
        </p:nvGrpSpPr>
        <p:grpSpPr>
          <a:xfrm flipH="1" rot="-9509879">
            <a:off x="7277968" y="-2449976"/>
            <a:ext cx="2668503" cy="4015640"/>
            <a:chOff x="5219200" y="-59750"/>
            <a:chExt cx="3222725" cy="4849650"/>
          </a:xfrm>
        </p:grpSpPr>
        <p:sp>
          <p:nvSpPr>
            <p:cNvPr id="4477" name="Google Shape;4477;p1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4499" name="Shape 4499"/>
        <p:cNvGrpSpPr/>
        <p:nvPr/>
      </p:nvGrpSpPr>
      <p:grpSpPr>
        <a:xfrm>
          <a:off x="0" y="0"/>
          <a:ext cx="0" cy="0"/>
          <a:chOff x="0" y="0"/>
          <a:chExt cx="0" cy="0"/>
        </a:xfrm>
      </p:grpSpPr>
      <p:sp>
        <p:nvSpPr>
          <p:cNvPr id="4500" name="Google Shape;4500;p139"/>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01" name="Google Shape;4501;p139"/>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02" name="Google Shape;4502;p139"/>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139"/>
          <p:cNvGrpSpPr/>
          <p:nvPr/>
        </p:nvGrpSpPr>
        <p:grpSpPr>
          <a:xfrm rot="8100000">
            <a:off x="-893832" y="-2199876"/>
            <a:ext cx="2668032" cy="4014931"/>
            <a:chOff x="5219200" y="-59750"/>
            <a:chExt cx="3222725" cy="4849650"/>
          </a:xfrm>
        </p:grpSpPr>
        <p:sp>
          <p:nvSpPr>
            <p:cNvPr id="4504" name="Google Shape;4504;p13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3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3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4526" name="Shape 4526"/>
        <p:cNvGrpSpPr/>
        <p:nvPr/>
      </p:nvGrpSpPr>
      <p:grpSpPr>
        <a:xfrm>
          <a:off x="0" y="0"/>
          <a:ext cx="0" cy="0"/>
          <a:chOff x="0" y="0"/>
          <a:chExt cx="0" cy="0"/>
        </a:xfrm>
      </p:grpSpPr>
      <p:sp>
        <p:nvSpPr>
          <p:cNvPr id="4527" name="Google Shape;4527;p140"/>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8" name="Google Shape;4528;p140"/>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4529" name="Shape 4529"/>
        <p:cNvGrpSpPr/>
        <p:nvPr/>
      </p:nvGrpSpPr>
      <p:grpSpPr>
        <a:xfrm>
          <a:off x="0" y="0"/>
          <a:ext cx="0" cy="0"/>
          <a:chOff x="0" y="0"/>
          <a:chExt cx="0" cy="0"/>
        </a:xfrm>
      </p:grpSpPr>
      <p:sp>
        <p:nvSpPr>
          <p:cNvPr id="4530" name="Google Shape;4530;p141"/>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31" name="Google Shape;4531;p141"/>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532" name="Google Shape;4532;p141"/>
          <p:cNvGrpSpPr/>
          <p:nvPr/>
        </p:nvGrpSpPr>
        <p:grpSpPr>
          <a:xfrm flipH="1" rot="3841457">
            <a:off x="-766203" y="-2017643"/>
            <a:ext cx="3222798" cy="4849759"/>
            <a:chOff x="5219200" y="-59750"/>
            <a:chExt cx="3222725" cy="4849650"/>
          </a:xfrm>
        </p:grpSpPr>
        <p:sp>
          <p:nvSpPr>
            <p:cNvPr id="4533" name="Google Shape;4533;p14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4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4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4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4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4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4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4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4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4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4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4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4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4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4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4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4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4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4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4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4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4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5" name="Google Shape;4555;p141"/>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4556" name="Shape 4556"/>
        <p:cNvGrpSpPr/>
        <p:nvPr/>
      </p:nvGrpSpPr>
      <p:grpSpPr>
        <a:xfrm>
          <a:off x="0" y="0"/>
          <a:ext cx="0" cy="0"/>
          <a:chOff x="0" y="0"/>
          <a:chExt cx="0" cy="0"/>
        </a:xfrm>
      </p:grpSpPr>
      <p:sp>
        <p:nvSpPr>
          <p:cNvPr id="4557" name="Google Shape;4557;p142"/>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58" name="Google Shape;4558;p142"/>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4559" name="Shape 4559"/>
        <p:cNvGrpSpPr/>
        <p:nvPr/>
      </p:nvGrpSpPr>
      <p:grpSpPr>
        <a:xfrm>
          <a:off x="0" y="0"/>
          <a:ext cx="0" cy="0"/>
          <a:chOff x="0" y="0"/>
          <a:chExt cx="0" cy="0"/>
        </a:xfrm>
      </p:grpSpPr>
      <p:sp>
        <p:nvSpPr>
          <p:cNvPr id="4560" name="Google Shape;4560;p143"/>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43"/>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62" name="Google Shape;4562;p14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563" name="Google Shape;4563;p143"/>
          <p:cNvGrpSpPr/>
          <p:nvPr/>
        </p:nvGrpSpPr>
        <p:grpSpPr>
          <a:xfrm>
            <a:off x="6942275" y="-956825"/>
            <a:ext cx="3222725" cy="4849650"/>
            <a:chOff x="5219200" y="-59750"/>
            <a:chExt cx="3222725" cy="4849650"/>
          </a:xfrm>
        </p:grpSpPr>
        <p:sp>
          <p:nvSpPr>
            <p:cNvPr id="4564" name="Google Shape;4564;p1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586" name="Shape 4586"/>
        <p:cNvGrpSpPr/>
        <p:nvPr/>
      </p:nvGrpSpPr>
      <p:grpSpPr>
        <a:xfrm>
          <a:off x="0" y="0"/>
          <a:ext cx="0" cy="0"/>
          <a:chOff x="0" y="0"/>
          <a:chExt cx="0" cy="0"/>
        </a:xfrm>
      </p:grpSpPr>
      <p:grpSp>
        <p:nvGrpSpPr>
          <p:cNvPr id="4587" name="Google Shape;4587;p144"/>
          <p:cNvGrpSpPr/>
          <p:nvPr/>
        </p:nvGrpSpPr>
        <p:grpSpPr>
          <a:xfrm>
            <a:off x="-1458737" y="-317375"/>
            <a:ext cx="3346575" cy="4810125"/>
            <a:chOff x="-798375" y="146950"/>
            <a:chExt cx="3346575" cy="4810125"/>
          </a:xfrm>
        </p:grpSpPr>
        <p:sp>
          <p:nvSpPr>
            <p:cNvPr id="4588" name="Google Shape;4588;p144"/>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44"/>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44"/>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44"/>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44"/>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44"/>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44"/>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44"/>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44"/>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44"/>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44"/>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44"/>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44"/>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44"/>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44"/>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44"/>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44"/>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44"/>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44"/>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44"/>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44"/>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44"/>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144"/>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11" name="Google Shape;4611;p144"/>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12" name="Google Shape;4612;p144"/>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13" name="Google Shape;4613;p14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p16"/>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9" name="Google Shape;179;p16"/>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0" name="Google Shape;180;p16"/>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1" name="Google Shape;181;p16"/>
          <p:cNvGrpSpPr/>
          <p:nvPr/>
        </p:nvGrpSpPr>
        <p:grpSpPr>
          <a:xfrm rot="10800000">
            <a:off x="-1244009" y="-2790909"/>
            <a:ext cx="2668416" cy="4015510"/>
            <a:chOff x="5219200" y="-59750"/>
            <a:chExt cx="3222725" cy="4849650"/>
          </a:xfrm>
        </p:grpSpPr>
        <p:sp>
          <p:nvSpPr>
            <p:cNvPr id="182" name="Google Shape;182;p1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4614" name="Shape 4614"/>
        <p:cNvGrpSpPr/>
        <p:nvPr/>
      </p:nvGrpSpPr>
      <p:grpSpPr>
        <a:xfrm>
          <a:off x="0" y="0"/>
          <a:ext cx="0" cy="0"/>
          <a:chOff x="0" y="0"/>
          <a:chExt cx="0" cy="0"/>
        </a:xfrm>
      </p:grpSpPr>
      <p:grpSp>
        <p:nvGrpSpPr>
          <p:cNvPr id="4615" name="Google Shape;4615;p145"/>
          <p:cNvGrpSpPr/>
          <p:nvPr/>
        </p:nvGrpSpPr>
        <p:grpSpPr>
          <a:xfrm rot="10800000">
            <a:off x="-1244009" y="-2790909"/>
            <a:ext cx="2668416" cy="4015510"/>
            <a:chOff x="5219200" y="-59750"/>
            <a:chExt cx="3222725" cy="4849650"/>
          </a:xfrm>
        </p:grpSpPr>
        <p:sp>
          <p:nvSpPr>
            <p:cNvPr id="4616" name="Google Shape;4616;p14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4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4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4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4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4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4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4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4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4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4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4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4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4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4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4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4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4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4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4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4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4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45"/>
          <p:cNvGrpSpPr/>
          <p:nvPr/>
        </p:nvGrpSpPr>
        <p:grpSpPr>
          <a:xfrm>
            <a:off x="6942275" y="-956825"/>
            <a:ext cx="3222725" cy="4849650"/>
            <a:chOff x="5219200" y="-59750"/>
            <a:chExt cx="3222725" cy="4849650"/>
          </a:xfrm>
        </p:grpSpPr>
        <p:sp>
          <p:nvSpPr>
            <p:cNvPr id="4639" name="Google Shape;4639;p14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4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4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4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4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4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4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4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4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4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4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4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4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4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4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4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4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4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4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4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4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4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1" name="Google Shape;4661;p145"/>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62" name="Google Shape;4662;p145"/>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3" name="Google Shape;4663;p145"/>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64" name="Google Shape;4664;p145"/>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5" name="Google Shape;4665;p145"/>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66" name="Google Shape;4666;p145"/>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7" name="Google Shape;4667;p145"/>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68" name="Google Shape;4668;p145"/>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4669" name="Shape 4669"/>
        <p:cNvGrpSpPr/>
        <p:nvPr/>
      </p:nvGrpSpPr>
      <p:grpSpPr>
        <a:xfrm>
          <a:off x="0" y="0"/>
          <a:ext cx="0" cy="0"/>
          <a:chOff x="0" y="0"/>
          <a:chExt cx="0" cy="0"/>
        </a:xfrm>
      </p:grpSpPr>
      <p:grpSp>
        <p:nvGrpSpPr>
          <p:cNvPr id="4670" name="Google Shape;4670;p146"/>
          <p:cNvGrpSpPr/>
          <p:nvPr/>
        </p:nvGrpSpPr>
        <p:grpSpPr>
          <a:xfrm rot="8271231">
            <a:off x="-1039117" y="-2244498"/>
            <a:ext cx="2668378" cy="4015453"/>
            <a:chOff x="5219200" y="-59750"/>
            <a:chExt cx="3222725" cy="4849650"/>
          </a:xfrm>
        </p:grpSpPr>
        <p:sp>
          <p:nvSpPr>
            <p:cNvPr id="4671" name="Google Shape;4671;p1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146"/>
          <p:cNvGrpSpPr/>
          <p:nvPr/>
        </p:nvGrpSpPr>
        <p:grpSpPr>
          <a:xfrm flipH="1" rot="-10527386">
            <a:off x="7811436" y="-2431424"/>
            <a:ext cx="2668746" cy="4016007"/>
            <a:chOff x="5219200" y="-59750"/>
            <a:chExt cx="3222725" cy="4849650"/>
          </a:xfrm>
        </p:grpSpPr>
        <p:sp>
          <p:nvSpPr>
            <p:cNvPr id="4694" name="Google Shape;4694;p1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6" name="Google Shape;4716;p146"/>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17" name="Google Shape;4717;p146"/>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18" name="Google Shape;4718;p146"/>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19" name="Google Shape;4719;p146"/>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0" name="Google Shape;4720;p146"/>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21" name="Google Shape;4721;p146"/>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2" name="Google Shape;4722;p146"/>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23" name="Google Shape;4723;p146"/>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4724" name="Shape 4724"/>
        <p:cNvGrpSpPr/>
        <p:nvPr/>
      </p:nvGrpSpPr>
      <p:grpSpPr>
        <a:xfrm>
          <a:off x="0" y="0"/>
          <a:ext cx="0" cy="0"/>
          <a:chOff x="0" y="0"/>
          <a:chExt cx="0" cy="0"/>
        </a:xfrm>
      </p:grpSpPr>
      <p:sp>
        <p:nvSpPr>
          <p:cNvPr id="4725" name="Google Shape;4725;p147"/>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26" name="Google Shape;4726;p147"/>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4727" name="Google Shape;4727;p147"/>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728" name="Google Shape;4728;p147"/>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4729" name="Google Shape;4729;p147"/>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4730" name="Google Shape;4730;p147"/>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4731" name="Google Shape;4731;p147"/>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4732" name="Google Shape;4732;p147"/>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4733" name="Google Shape;4733;p147"/>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4734" name="Google Shape;4734;p147"/>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5" name="Google Shape;4735;p147"/>
          <p:cNvGrpSpPr/>
          <p:nvPr/>
        </p:nvGrpSpPr>
        <p:grpSpPr>
          <a:xfrm flipH="1" rot="-9843618">
            <a:off x="2714181" y="-2618809"/>
            <a:ext cx="2668535" cy="4015689"/>
            <a:chOff x="5219200" y="-59750"/>
            <a:chExt cx="3222725" cy="4849650"/>
          </a:xfrm>
        </p:grpSpPr>
        <p:sp>
          <p:nvSpPr>
            <p:cNvPr id="4736" name="Google Shape;4736;p14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4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4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4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4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4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4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4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4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4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4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4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4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4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4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4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4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4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4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4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4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4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58" name="Shape 4758"/>
        <p:cNvGrpSpPr/>
        <p:nvPr/>
      </p:nvGrpSpPr>
      <p:grpSpPr>
        <a:xfrm>
          <a:off x="0" y="0"/>
          <a:ext cx="0" cy="0"/>
          <a:chOff x="0" y="0"/>
          <a:chExt cx="0" cy="0"/>
        </a:xfrm>
      </p:grpSpPr>
      <p:sp>
        <p:nvSpPr>
          <p:cNvPr id="4759" name="Google Shape;4759;p148"/>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60" name="Google Shape;4760;p148"/>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1" name="Google Shape;4761;p148"/>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62" name="Google Shape;4762;p148"/>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3" name="Google Shape;4763;p148"/>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64" name="Google Shape;4764;p148"/>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5" name="Google Shape;4765;p148"/>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66" name="Google Shape;4766;p148"/>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7" name="Google Shape;4767;p148"/>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68" name="Google Shape;4768;p148"/>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9" name="Google Shape;4769;p148"/>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70" name="Google Shape;4770;p148"/>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1" name="Google Shape;4771;p148"/>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72" name="Google Shape;4772;p14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148"/>
          <p:cNvGrpSpPr/>
          <p:nvPr/>
        </p:nvGrpSpPr>
        <p:grpSpPr>
          <a:xfrm flipH="1" rot="-8100000">
            <a:off x="8352659" y="-2128334"/>
            <a:ext cx="2668487" cy="4015617"/>
            <a:chOff x="5219200" y="-59750"/>
            <a:chExt cx="3222725" cy="4849650"/>
          </a:xfrm>
        </p:grpSpPr>
        <p:sp>
          <p:nvSpPr>
            <p:cNvPr id="4774" name="Google Shape;4774;p14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4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4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4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4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4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4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4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4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4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4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4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4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4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4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4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4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4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4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4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4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4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4796" name="Shape 4796"/>
        <p:cNvGrpSpPr/>
        <p:nvPr/>
      </p:nvGrpSpPr>
      <p:grpSpPr>
        <a:xfrm>
          <a:off x="0" y="0"/>
          <a:ext cx="0" cy="0"/>
          <a:chOff x="0" y="0"/>
          <a:chExt cx="0" cy="0"/>
        </a:xfrm>
      </p:grpSpPr>
      <p:sp>
        <p:nvSpPr>
          <p:cNvPr id="4797" name="Google Shape;4797;p149"/>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4798" name="Google Shape;4798;p149"/>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99" name="Google Shape;4799;p149"/>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4800" name="Google Shape;4800;p149"/>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1" name="Google Shape;4801;p149"/>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4802" name="Google Shape;4802;p149"/>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803" name="Google Shape;4803;p149"/>
          <p:cNvGrpSpPr/>
          <p:nvPr/>
        </p:nvGrpSpPr>
        <p:grpSpPr>
          <a:xfrm rot="10800000">
            <a:off x="-776534" y="-2481484"/>
            <a:ext cx="2668416" cy="4015510"/>
            <a:chOff x="5219200" y="-59750"/>
            <a:chExt cx="3222725" cy="4849650"/>
          </a:xfrm>
        </p:grpSpPr>
        <p:sp>
          <p:nvSpPr>
            <p:cNvPr id="4804" name="Google Shape;4804;p14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4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4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4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4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4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4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4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4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4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4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4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4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4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4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4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4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4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4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4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4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4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49"/>
          <p:cNvGrpSpPr/>
          <p:nvPr/>
        </p:nvGrpSpPr>
        <p:grpSpPr>
          <a:xfrm rot="343916">
            <a:off x="7238671" y="-522442"/>
            <a:ext cx="2668546" cy="4015705"/>
            <a:chOff x="5219200" y="-59750"/>
            <a:chExt cx="3222725" cy="4849650"/>
          </a:xfrm>
        </p:grpSpPr>
        <p:sp>
          <p:nvSpPr>
            <p:cNvPr id="4827" name="Google Shape;4827;p14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4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4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4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4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4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4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4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4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4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4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4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4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4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4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4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4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4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4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4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4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4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149"/>
          <p:cNvGrpSpPr/>
          <p:nvPr/>
        </p:nvGrpSpPr>
        <p:grpSpPr>
          <a:xfrm>
            <a:off x="0" y="3794700"/>
            <a:ext cx="9143654" cy="2701150"/>
            <a:chOff x="0" y="3794700"/>
            <a:chExt cx="9143654" cy="2701150"/>
          </a:xfrm>
        </p:grpSpPr>
        <p:sp>
          <p:nvSpPr>
            <p:cNvPr id="4850" name="Google Shape;4850;p149"/>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4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4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4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4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4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4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4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4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4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4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4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4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4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4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4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4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4867" name="Shape 4867"/>
        <p:cNvGrpSpPr/>
        <p:nvPr/>
      </p:nvGrpSpPr>
      <p:grpSpPr>
        <a:xfrm>
          <a:off x="0" y="0"/>
          <a:ext cx="0" cy="0"/>
          <a:chOff x="0" y="0"/>
          <a:chExt cx="0" cy="0"/>
        </a:xfrm>
      </p:grpSpPr>
      <p:grpSp>
        <p:nvGrpSpPr>
          <p:cNvPr id="4868" name="Google Shape;4868;p150"/>
          <p:cNvGrpSpPr/>
          <p:nvPr/>
        </p:nvGrpSpPr>
        <p:grpSpPr>
          <a:xfrm flipH="1" rot="-343916">
            <a:off x="-773204" y="-474292"/>
            <a:ext cx="2668546" cy="4015705"/>
            <a:chOff x="5219200" y="-59750"/>
            <a:chExt cx="3222725" cy="4849650"/>
          </a:xfrm>
        </p:grpSpPr>
        <p:sp>
          <p:nvSpPr>
            <p:cNvPr id="4869" name="Google Shape;4869;p15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5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5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5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5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5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5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5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5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5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5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5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5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5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5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5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5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5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5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5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5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5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150"/>
          <p:cNvGrpSpPr/>
          <p:nvPr/>
        </p:nvGrpSpPr>
        <p:grpSpPr>
          <a:xfrm flipH="1" rot="-8100000">
            <a:off x="8352659" y="-2128334"/>
            <a:ext cx="2668487" cy="4015617"/>
            <a:chOff x="5219200" y="-59750"/>
            <a:chExt cx="3222725" cy="4849650"/>
          </a:xfrm>
        </p:grpSpPr>
        <p:sp>
          <p:nvSpPr>
            <p:cNvPr id="4892" name="Google Shape;4892;p15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5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5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5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5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5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5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5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5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5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5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5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5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5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5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5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5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5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5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5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5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5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4" name="Google Shape;4914;p150"/>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915" name="Google Shape;4915;p150"/>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6" name="Google Shape;4916;p150"/>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917" name="Google Shape;4917;p150"/>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8" name="Google Shape;4918;p150"/>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919" name="Google Shape;4919;p150"/>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0" name="Google Shape;4920;p150"/>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921" name="Google Shape;4921;p150"/>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4922" name="Google Shape;4922;p150"/>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4923" name="Google Shape;4923;p150"/>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924" name="Shape 4924"/>
        <p:cNvGrpSpPr/>
        <p:nvPr/>
      </p:nvGrpSpPr>
      <p:grpSpPr>
        <a:xfrm>
          <a:off x="0" y="0"/>
          <a:ext cx="0" cy="0"/>
          <a:chOff x="0" y="0"/>
          <a:chExt cx="0" cy="0"/>
        </a:xfrm>
      </p:grpSpPr>
      <p:grpSp>
        <p:nvGrpSpPr>
          <p:cNvPr id="4925" name="Google Shape;4925;p151"/>
          <p:cNvGrpSpPr/>
          <p:nvPr/>
        </p:nvGrpSpPr>
        <p:grpSpPr>
          <a:xfrm flipH="1" rot="182338">
            <a:off x="-1182824" y="-164053"/>
            <a:ext cx="2668624" cy="4015823"/>
            <a:chOff x="5219200" y="-59750"/>
            <a:chExt cx="3222725" cy="4849650"/>
          </a:xfrm>
        </p:grpSpPr>
        <p:sp>
          <p:nvSpPr>
            <p:cNvPr id="4926" name="Google Shape;4926;p15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5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5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5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5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5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5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5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5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5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5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5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5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5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5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5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5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5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5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5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5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5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151"/>
          <p:cNvGrpSpPr/>
          <p:nvPr/>
        </p:nvGrpSpPr>
        <p:grpSpPr>
          <a:xfrm flipH="1" rot="-9509879">
            <a:off x="8024418" y="-2421276"/>
            <a:ext cx="2668503" cy="4015640"/>
            <a:chOff x="5219200" y="-59750"/>
            <a:chExt cx="3222725" cy="4849650"/>
          </a:xfrm>
        </p:grpSpPr>
        <p:sp>
          <p:nvSpPr>
            <p:cNvPr id="4949" name="Google Shape;4949;p15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5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5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5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5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5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5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5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5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5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5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5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5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5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5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5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5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5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5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5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5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5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151"/>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72" name="Google Shape;4972;p15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973" name="Shape 4973"/>
        <p:cNvGrpSpPr/>
        <p:nvPr/>
      </p:nvGrpSpPr>
      <p:grpSpPr>
        <a:xfrm>
          <a:off x="0" y="0"/>
          <a:ext cx="0" cy="0"/>
          <a:chOff x="0" y="0"/>
          <a:chExt cx="0" cy="0"/>
        </a:xfrm>
      </p:grpSpPr>
      <p:sp>
        <p:nvSpPr>
          <p:cNvPr id="4974" name="Google Shape;4974;p152"/>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75" name="Google Shape;4975;p15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6" name="Google Shape;4976;p152"/>
          <p:cNvGrpSpPr/>
          <p:nvPr/>
        </p:nvGrpSpPr>
        <p:grpSpPr>
          <a:xfrm rot="384094">
            <a:off x="7533024" y="-250931"/>
            <a:ext cx="3222839" cy="4849821"/>
            <a:chOff x="5219200" y="-59750"/>
            <a:chExt cx="3222725" cy="4849650"/>
          </a:xfrm>
        </p:grpSpPr>
        <p:sp>
          <p:nvSpPr>
            <p:cNvPr id="4977" name="Google Shape;4977;p15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5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5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5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5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5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5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5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5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5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5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5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5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5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5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5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5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5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5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5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5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5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52"/>
          <p:cNvGrpSpPr/>
          <p:nvPr/>
        </p:nvGrpSpPr>
        <p:grpSpPr>
          <a:xfrm flipH="1" rot="3522602">
            <a:off x="-2844032" y="-1803662"/>
            <a:ext cx="3222914" cy="4849935"/>
            <a:chOff x="5219200" y="-59750"/>
            <a:chExt cx="3222725" cy="4849650"/>
          </a:xfrm>
        </p:grpSpPr>
        <p:sp>
          <p:nvSpPr>
            <p:cNvPr id="5000" name="Google Shape;5000;p15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5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5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5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5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5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5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5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5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5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5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5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5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5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5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5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5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5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5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5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5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5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5022" name="Shape 5022"/>
        <p:cNvGrpSpPr/>
        <p:nvPr/>
      </p:nvGrpSpPr>
      <p:grpSpPr>
        <a:xfrm>
          <a:off x="0" y="0"/>
          <a:ext cx="0" cy="0"/>
          <a:chOff x="0" y="0"/>
          <a:chExt cx="0" cy="0"/>
        </a:xfrm>
      </p:grpSpPr>
      <p:sp>
        <p:nvSpPr>
          <p:cNvPr id="5023" name="Google Shape;5023;p15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4" name="Google Shape;5024;p15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153"/>
          <p:cNvGrpSpPr/>
          <p:nvPr/>
        </p:nvGrpSpPr>
        <p:grpSpPr>
          <a:xfrm flipH="1" rot="3522602">
            <a:off x="-2844032" y="-1803662"/>
            <a:ext cx="3222914" cy="4849935"/>
            <a:chOff x="5219200" y="-59750"/>
            <a:chExt cx="3222725" cy="4849650"/>
          </a:xfrm>
        </p:grpSpPr>
        <p:sp>
          <p:nvSpPr>
            <p:cNvPr id="5026" name="Google Shape;5026;p15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5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5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5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5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5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5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5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5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5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5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5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5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5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5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5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5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5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5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5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5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5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048" name="Shape 5048"/>
        <p:cNvGrpSpPr/>
        <p:nvPr/>
      </p:nvGrpSpPr>
      <p:grpSpPr>
        <a:xfrm>
          <a:off x="0" y="0"/>
          <a:ext cx="0" cy="0"/>
          <a:chOff x="0" y="0"/>
          <a:chExt cx="0" cy="0"/>
        </a:xfrm>
      </p:grpSpPr>
      <p:grpSp>
        <p:nvGrpSpPr>
          <p:cNvPr id="5049" name="Google Shape;5049;p154"/>
          <p:cNvGrpSpPr/>
          <p:nvPr/>
        </p:nvGrpSpPr>
        <p:grpSpPr>
          <a:xfrm>
            <a:off x="-28575" y="3543026"/>
            <a:ext cx="9171999" cy="2952825"/>
            <a:chOff x="0" y="3543025"/>
            <a:chExt cx="9143654" cy="2952825"/>
          </a:xfrm>
        </p:grpSpPr>
        <p:sp>
          <p:nvSpPr>
            <p:cNvPr id="5050" name="Google Shape;5050;p154"/>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5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5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5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5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5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5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5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5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5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5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5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5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5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5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5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5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7" name="Google Shape;5067;p154"/>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68" name="Google Shape;5068;p154"/>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069" name="Google Shape;5069;p154"/>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70" name="Google Shape;5070;p154"/>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5071" name="Google Shape;5071;p154"/>
          <p:cNvGrpSpPr/>
          <p:nvPr/>
        </p:nvGrpSpPr>
        <p:grpSpPr>
          <a:xfrm rot="-873288">
            <a:off x="7857978" y="-455682"/>
            <a:ext cx="2668657" cy="4015873"/>
            <a:chOff x="5219200" y="-59750"/>
            <a:chExt cx="3222725" cy="4849650"/>
          </a:xfrm>
        </p:grpSpPr>
        <p:sp>
          <p:nvSpPr>
            <p:cNvPr id="5072" name="Google Shape;5072;p15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5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5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5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5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5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5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5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5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5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5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5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5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5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5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5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5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5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5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5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4" name="Shape 204"/>
        <p:cNvGrpSpPr/>
        <p:nvPr/>
      </p:nvGrpSpPr>
      <p:grpSpPr>
        <a:xfrm>
          <a:off x="0" y="0"/>
          <a:ext cx="0" cy="0"/>
          <a:chOff x="0" y="0"/>
          <a:chExt cx="0" cy="0"/>
        </a:xfrm>
      </p:grpSpPr>
      <p:sp>
        <p:nvSpPr>
          <p:cNvPr id="205" name="Google Shape;205;p1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17"/>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207" name="Google Shape;207;p17"/>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5094" name="Shape 5094"/>
        <p:cNvGrpSpPr/>
        <p:nvPr/>
      </p:nvGrpSpPr>
      <p:grpSpPr>
        <a:xfrm>
          <a:off x="0" y="0"/>
          <a:ext cx="0" cy="0"/>
          <a:chOff x="0" y="0"/>
          <a:chExt cx="0" cy="0"/>
        </a:xfrm>
      </p:grpSpPr>
      <p:grpSp>
        <p:nvGrpSpPr>
          <p:cNvPr id="5095" name="Google Shape;5095;p155"/>
          <p:cNvGrpSpPr/>
          <p:nvPr/>
        </p:nvGrpSpPr>
        <p:grpSpPr>
          <a:xfrm rot="10800000">
            <a:off x="-776534" y="-2481484"/>
            <a:ext cx="2668416" cy="4015510"/>
            <a:chOff x="5219200" y="-59750"/>
            <a:chExt cx="3222725" cy="4849650"/>
          </a:xfrm>
        </p:grpSpPr>
        <p:sp>
          <p:nvSpPr>
            <p:cNvPr id="5096" name="Google Shape;5096;p15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5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5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5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5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5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5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5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5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5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5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5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5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5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5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5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5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5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5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5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5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5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155"/>
          <p:cNvGrpSpPr/>
          <p:nvPr/>
        </p:nvGrpSpPr>
        <p:grpSpPr>
          <a:xfrm rot="343916">
            <a:off x="7238671" y="-522442"/>
            <a:ext cx="2668546" cy="4015705"/>
            <a:chOff x="5219200" y="-59750"/>
            <a:chExt cx="3222725" cy="4849650"/>
          </a:xfrm>
        </p:grpSpPr>
        <p:sp>
          <p:nvSpPr>
            <p:cNvPr id="5119" name="Google Shape;5119;p15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5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5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5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5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5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5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5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5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5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5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5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5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5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5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5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5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5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5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5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5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5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155"/>
          <p:cNvGrpSpPr/>
          <p:nvPr/>
        </p:nvGrpSpPr>
        <p:grpSpPr>
          <a:xfrm>
            <a:off x="0" y="3794700"/>
            <a:ext cx="9143654" cy="2701150"/>
            <a:chOff x="0" y="3794700"/>
            <a:chExt cx="9143654" cy="2701150"/>
          </a:xfrm>
        </p:grpSpPr>
        <p:sp>
          <p:nvSpPr>
            <p:cNvPr id="5142" name="Google Shape;5142;p155"/>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5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5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5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5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5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5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5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5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5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5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5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5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5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5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5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5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5159" name="Shape 5159"/>
        <p:cNvGrpSpPr/>
        <p:nvPr/>
      </p:nvGrpSpPr>
      <p:grpSpPr>
        <a:xfrm>
          <a:off x="0" y="0"/>
          <a:ext cx="0" cy="0"/>
          <a:chOff x="0" y="0"/>
          <a:chExt cx="0" cy="0"/>
        </a:xfrm>
      </p:grpSpPr>
      <p:sp>
        <p:nvSpPr>
          <p:cNvPr id="5160" name="Google Shape;5160;p15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156"/>
          <p:cNvGrpSpPr/>
          <p:nvPr/>
        </p:nvGrpSpPr>
        <p:grpSpPr>
          <a:xfrm rot="384094">
            <a:off x="7533024" y="-250931"/>
            <a:ext cx="3222839" cy="4849821"/>
            <a:chOff x="5219200" y="-59750"/>
            <a:chExt cx="3222725" cy="4849650"/>
          </a:xfrm>
        </p:grpSpPr>
        <p:sp>
          <p:nvSpPr>
            <p:cNvPr id="5162" name="Google Shape;5162;p15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5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5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5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5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5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5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5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5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5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5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5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5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5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5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5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5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5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5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5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5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5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156"/>
          <p:cNvGrpSpPr/>
          <p:nvPr/>
        </p:nvGrpSpPr>
        <p:grpSpPr>
          <a:xfrm flipH="1" rot="3522602">
            <a:off x="-2844032" y="-1803662"/>
            <a:ext cx="3222914" cy="4849935"/>
            <a:chOff x="5219200" y="-59750"/>
            <a:chExt cx="3222725" cy="4849650"/>
          </a:xfrm>
        </p:grpSpPr>
        <p:sp>
          <p:nvSpPr>
            <p:cNvPr id="5185" name="Google Shape;5185;p15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5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5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5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5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5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5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5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5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5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5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5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5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5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5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5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5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5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5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5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5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5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5207" name="Shape 5207"/>
        <p:cNvGrpSpPr/>
        <p:nvPr/>
      </p:nvGrpSpPr>
      <p:grpSpPr>
        <a:xfrm>
          <a:off x="0" y="0"/>
          <a:ext cx="0" cy="0"/>
          <a:chOff x="0" y="0"/>
          <a:chExt cx="0" cy="0"/>
        </a:xfrm>
      </p:grpSpPr>
      <p:grpSp>
        <p:nvGrpSpPr>
          <p:cNvPr id="5208" name="Google Shape;5208;p157"/>
          <p:cNvGrpSpPr/>
          <p:nvPr/>
        </p:nvGrpSpPr>
        <p:grpSpPr>
          <a:xfrm>
            <a:off x="0" y="3698025"/>
            <a:ext cx="9143654" cy="2797825"/>
            <a:chOff x="0" y="3698025"/>
            <a:chExt cx="9143654" cy="2797825"/>
          </a:xfrm>
        </p:grpSpPr>
        <p:sp>
          <p:nvSpPr>
            <p:cNvPr id="5209" name="Google Shape;5209;p157"/>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5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5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5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5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5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5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5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5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5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5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5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5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5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5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5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5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157"/>
          <p:cNvGrpSpPr/>
          <p:nvPr/>
        </p:nvGrpSpPr>
        <p:grpSpPr>
          <a:xfrm>
            <a:off x="6923225" y="-918725"/>
            <a:ext cx="3222725" cy="4849650"/>
            <a:chOff x="5219200" y="-59750"/>
            <a:chExt cx="3222725" cy="4849650"/>
          </a:xfrm>
        </p:grpSpPr>
        <p:sp>
          <p:nvSpPr>
            <p:cNvPr id="5227" name="Google Shape;5227;p15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5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5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5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5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5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5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5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5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5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5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5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5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5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5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5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5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5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5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5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5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5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52" name="Shape 5252"/>
        <p:cNvGrpSpPr/>
        <p:nvPr/>
      </p:nvGrpSpPr>
      <p:grpSpPr>
        <a:xfrm>
          <a:off x="0" y="0"/>
          <a:ext cx="0" cy="0"/>
          <a:chOff x="0" y="0"/>
          <a:chExt cx="0" cy="0"/>
        </a:xfrm>
      </p:grpSpPr>
      <p:grpSp>
        <p:nvGrpSpPr>
          <p:cNvPr id="5253" name="Google Shape;5253;p159"/>
          <p:cNvGrpSpPr/>
          <p:nvPr/>
        </p:nvGrpSpPr>
        <p:grpSpPr>
          <a:xfrm>
            <a:off x="0" y="3214650"/>
            <a:ext cx="9143654" cy="3281200"/>
            <a:chOff x="0" y="3214650"/>
            <a:chExt cx="9143654" cy="3281200"/>
          </a:xfrm>
        </p:grpSpPr>
        <p:sp>
          <p:nvSpPr>
            <p:cNvPr id="5254" name="Google Shape;5254;p159"/>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5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5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5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5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5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5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5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5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5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5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5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5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5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5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5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5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1" name="Google Shape;5271;p159"/>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72" name="Google Shape;5272;p159"/>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5273" name="Google Shape;5273;p159"/>
          <p:cNvGrpSpPr/>
          <p:nvPr/>
        </p:nvGrpSpPr>
        <p:grpSpPr>
          <a:xfrm rot="343916">
            <a:off x="7238671" y="-522442"/>
            <a:ext cx="2668546" cy="4015705"/>
            <a:chOff x="5219200" y="-59750"/>
            <a:chExt cx="3222725" cy="4849650"/>
          </a:xfrm>
        </p:grpSpPr>
        <p:sp>
          <p:nvSpPr>
            <p:cNvPr id="5274" name="Google Shape;5274;p15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5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5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5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5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5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5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5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5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5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5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5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5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5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5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5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5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5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5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5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5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5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159"/>
          <p:cNvGrpSpPr/>
          <p:nvPr/>
        </p:nvGrpSpPr>
        <p:grpSpPr>
          <a:xfrm rot="10800000">
            <a:off x="1424141" y="-2838534"/>
            <a:ext cx="2668416" cy="4015510"/>
            <a:chOff x="5219200" y="-59750"/>
            <a:chExt cx="3222725" cy="4849650"/>
          </a:xfrm>
        </p:grpSpPr>
        <p:sp>
          <p:nvSpPr>
            <p:cNvPr id="5297" name="Google Shape;5297;p15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5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5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5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5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5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5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5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5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5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5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5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5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5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5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5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5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5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5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5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5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5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159"/>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20" name="Shape 5320"/>
        <p:cNvGrpSpPr/>
        <p:nvPr/>
      </p:nvGrpSpPr>
      <p:grpSpPr>
        <a:xfrm>
          <a:off x="0" y="0"/>
          <a:ext cx="0" cy="0"/>
          <a:chOff x="0" y="0"/>
          <a:chExt cx="0" cy="0"/>
        </a:xfrm>
      </p:grpSpPr>
      <p:sp>
        <p:nvSpPr>
          <p:cNvPr id="5321" name="Google Shape;5321;p160"/>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0"/>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23" name="Google Shape;5323;p160"/>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324" name="Google Shape;5324;p160"/>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25" name="Google Shape;5325;p160"/>
          <p:cNvGrpSpPr/>
          <p:nvPr/>
        </p:nvGrpSpPr>
        <p:grpSpPr>
          <a:xfrm rot="10800000">
            <a:off x="-1244009" y="-2790909"/>
            <a:ext cx="2668416" cy="4015510"/>
            <a:chOff x="5219200" y="-59750"/>
            <a:chExt cx="3222725" cy="4849650"/>
          </a:xfrm>
        </p:grpSpPr>
        <p:sp>
          <p:nvSpPr>
            <p:cNvPr id="5326" name="Google Shape;5326;p16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48" name="Shape 5348"/>
        <p:cNvGrpSpPr/>
        <p:nvPr/>
      </p:nvGrpSpPr>
      <p:grpSpPr>
        <a:xfrm>
          <a:off x="0" y="0"/>
          <a:ext cx="0" cy="0"/>
          <a:chOff x="0" y="0"/>
          <a:chExt cx="0" cy="0"/>
        </a:xfrm>
      </p:grpSpPr>
      <p:sp>
        <p:nvSpPr>
          <p:cNvPr id="5349" name="Google Shape;5349;p16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50" name="Google Shape;5350;p161"/>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5351" name="Google Shape;5351;p161"/>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52" name="Shape 5352"/>
        <p:cNvGrpSpPr/>
        <p:nvPr/>
      </p:nvGrpSpPr>
      <p:grpSpPr>
        <a:xfrm>
          <a:off x="0" y="0"/>
          <a:ext cx="0" cy="0"/>
          <a:chOff x="0" y="0"/>
          <a:chExt cx="0" cy="0"/>
        </a:xfrm>
      </p:grpSpPr>
      <p:sp>
        <p:nvSpPr>
          <p:cNvPr id="5353" name="Google Shape;5353;p16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54" name="Google Shape;5354;p162"/>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5" name="Google Shape;5355;p162"/>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6" name="Google Shape;5356;p162"/>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5357" name="Google Shape;5357;p162"/>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5358" name="Google Shape;5358;p16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9" name="Google Shape;5359;p162"/>
          <p:cNvGrpSpPr/>
          <p:nvPr/>
        </p:nvGrpSpPr>
        <p:grpSpPr>
          <a:xfrm rot="8876024">
            <a:off x="-1148957" y="-2581067"/>
            <a:ext cx="2668508" cy="4015648"/>
            <a:chOff x="5219200" y="-59750"/>
            <a:chExt cx="3222725" cy="4849650"/>
          </a:xfrm>
        </p:grpSpPr>
        <p:sp>
          <p:nvSpPr>
            <p:cNvPr id="5360" name="Google Shape;5360;p16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82" name="Shape 5382"/>
        <p:cNvGrpSpPr/>
        <p:nvPr/>
      </p:nvGrpSpPr>
      <p:grpSpPr>
        <a:xfrm>
          <a:off x="0" y="0"/>
          <a:ext cx="0" cy="0"/>
          <a:chOff x="0" y="0"/>
          <a:chExt cx="0" cy="0"/>
        </a:xfrm>
      </p:grpSpPr>
      <p:grpSp>
        <p:nvGrpSpPr>
          <p:cNvPr id="5383" name="Google Shape;5383;p163"/>
          <p:cNvGrpSpPr/>
          <p:nvPr/>
        </p:nvGrpSpPr>
        <p:grpSpPr>
          <a:xfrm flipH="1" rot="6283196">
            <a:off x="-2268287" y="-3013154"/>
            <a:ext cx="3222794" cy="4849753"/>
            <a:chOff x="5219200" y="-59750"/>
            <a:chExt cx="3222725" cy="4849650"/>
          </a:xfrm>
        </p:grpSpPr>
        <p:sp>
          <p:nvSpPr>
            <p:cNvPr id="5384" name="Google Shape;5384;p16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163"/>
          <p:cNvGrpSpPr/>
          <p:nvPr/>
        </p:nvGrpSpPr>
        <p:grpSpPr>
          <a:xfrm rot="-883196">
            <a:off x="7656763" y="-784304"/>
            <a:ext cx="3222794" cy="4849753"/>
            <a:chOff x="5219200" y="-59750"/>
            <a:chExt cx="3222725" cy="4849650"/>
          </a:xfrm>
        </p:grpSpPr>
        <p:sp>
          <p:nvSpPr>
            <p:cNvPr id="5407" name="Google Shape;5407;p16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9" name="Google Shape;5429;p16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30" name="Google Shape;5430;p163"/>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31" name="Shape 5431"/>
        <p:cNvGrpSpPr/>
        <p:nvPr/>
      </p:nvGrpSpPr>
      <p:grpSpPr>
        <a:xfrm>
          <a:off x="0" y="0"/>
          <a:ext cx="0" cy="0"/>
          <a:chOff x="0" y="0"/>
          <a:chExt cx="0" cy="0"/>
        </a:xfrm>
      </p:grpSpPr>
      <p:sp>
        <p:nvSpPr>
          <p:cNvPr id="5432" name="Google Shape;5432;p164"/>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33" name="Google Shape;5433;p164"/>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5434" name="Google Shape;5434;p16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164"/>
          <p:cNvGrpSpPr/>
          <p:nvPr/>
        </p:nvGrpSpPr>
        <p:grpSpPr>
          <a:xfrm>
            <a:off x="6942275" y="-956825"/>
            <a:ext cx="3222725" cy="4849650"/>
            <a:chOff x="5219200" y="-59750"/>
            <a:chExt cx="3222725" cy="4849650"/>
          </a:xfrm>
        </p:grpSpPr>
        <p:sp>
          <p:nvSpPr>
            <p:cNvPr id="5436" name="Google Shape;5436;p16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58" name="Shape 5458"/>
        <p:cNvGrpSpPr/>
        <p:nvPr/>
      </p:nvGrpSpPr>
      <p:grpSpPr>
        <a:xfrm>
          <a:off x="0" y="0"/>
          <a:ext cx="0" cy="0"/>
          <a:chOff x="0" y="0"/>
          <a:chExt cx="0" cy="0"/>
        </a:xfrm>
      </p:grpSpPr>
      <p:grpSp>
        <p:nvGrpSpPr>
          <p:cNvPr id="5459" name="Google Shape;5459;p165"/>
          <p:cNvGrpSpPr/>
          <p:nvPr/>
        </p:nvGrpSpPr>
        <p:grpSpPr>
          <a:xfrm>
            <a:off x="0" y="3698025"/>
            <a:ext cx="9143654" cy="2797825"/>
            <a:chOff x="0" y="3698025"/>
            <a:chExt cx="9143654" cy="2797825"/>
          </a:xfrm>
        </p:grpSpPr>
        <p:sp>
          <p:nvSpPr>
            <p:cNvPr id="5460" name="Google Shape;5460;p165"/>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7" name="Google Shape;5477;p165"/>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5478" name="Google Shape;5478;p165"/>
          <p:cNvGrpSpPr/>
          <p:nvPr/>
        </p:nvGrpSpPr>
        <p:grpSpPr>
          <a:xfrm rot="8100000">
            <a:off x="-1224716" y="-2158484"/>
            <a:ext cx="2668487" cy="4015617"/>
            <a:chOff x="5219200" y="-59750"/>
            <a:chExt cx="3222725" cy="4849650"/>
          </a:xfrm>
        </p:grpSpPr>
        <p:sp>
          <p:nvSpPr>
            <p:cNvPr id="5479" name="Google Shape;5479;p16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 name="Shape 208"/>
        <p:cNvGrpSpPr/>
        <p:nvPr/>
      </p:nvGrpSpPr>
      <p:grpSpPr>
        <a:xfrm>
          <a:off x="0" y="0"/>
          <a:ext cx="0" cy="0"/>
          <a:chOff x="0" y="0"/>
          <a:chExt cx="0" cy="0"/>
        </a:xfrm>
      </p:grpSpPr>
      <p:sp>
        <p:nvSpPr>
          <p:cNvPr id="209" name="Google Shape;209;p1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18"/>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8"/>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8"/>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13" name="Google Shape;213;p18"/>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14" name="Google Shape;214;p1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8"/>
          <p:cNvGrpSpPr/>
          <p:nvPr/>
        </p:nvGrpSpPr>
        <p:grpSpPr>
          <a:xfrm rot="8876024">
            <a:off x="-1148957" y="-2581067"/>
            <a:ext cx="2668508" cy="4015648"/>
            <a:chOff x="5219200" y="-59750"/>
            <a:chExt cx="3222725" cy="4849650"/>
          </a:xfrm>
        </p:grpSpPr>
        <p:sp>
          <p:nvSpPr>
            <p:cNvPr id="216" name="Google Shape;216;p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01" name="Shape 5501"/>
        <p:cNvGrpSpPr/>
        <p:nvPr/>
      </p:nvGrpSpPr>
      <p:grpSpPr>
        <a:xfrm>
          <a:off x="0" y="0"/>
          <a:ext cx="0" cy="0"/>
          <a:chOff x="0" y="0"/>
          <a:chExt cx="0" cy="0"/>
        </a:xfrm>
      </p:grpSpPr>
      <p:sp>
        <p:nvSpPr>
          <p:cNvPr id="5502" name="Google Shape;5502;p166"/>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03" name="Google Shape;5503;p166"/>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4" name="Google Shape;5504;p16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5" name="Google Shape;5505;p166"/>
          <p:cNvGrpSpPr/>
          <p:nvPr/>
        </p:nvGrpSpPr>
        <p:grpSpPr>
          <a:xfrm>
            <a:off x="6942275" y="-956825"/>
            <a:ext cx="3222725" cy="4849650"/>
            <a:chOff x="5219200" y="-59750"/>
            <a:chExt cx="3222725" cy="4849650"/>
          </a:xfrm>
        </p:grpSpPr>
        <p:sp>
          <p:nvSpPr>
            <p:cNvPr id="5506" name="Google Shape;5506;p16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166"/>
          <p:cNvGrpSpPr/>
          <p:nvPr/>
        </p:nvGrpSpPr>
        <p:grpSpPr>
          <a:xfrm rot="10800000">
            <a:off x="1285216" y="-2542734"/>
            <a:ext cx="2668416" cy="4015510"/>
            <a:chOff x="5219200" y="-59750"/>
            <a:chExt cx="3222725" cy="4849650"/>
          </a:xfrm>
        </p:grpSpPr>
        <p:sp>
          <p:nvSpPr>
            <p:cNvPr id="5529" name="Google Shape;5529;p16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51" name="Shape 5551"/>
        <p:cNvGrpSpPr/>
        <p:nvPr/>
      </p:nvGrpSpPr>
      <p:grpSpPr>
        <a:xfrm>
          <a:off x="0" y="0"/>
          <a:ext cx="0" cy="0"/>
          <a:chOff x="0" y="0"/>
          <a:chExt cx="0" cy="0"/>
        </a:xfrm>
      </p:grpSpPr>
      <p:sp>
        <p:nvSpPr>
          <p:cNvPr id="5552" name="Google Shape;5552;p167"/>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53" name="Shape 5553"/>
        <p:cNvGrpSpPr/>
        <p:nvPr/>
      </p:nvGrpSpPr>
      <p:grpSpPr>
        <a:xfrm>
          <a:off x="0" y="0"/>
          <a:ext cx="0" cy="0"/>
          <a:chOff x="0" y="0"/>
          <a:chExt cx="0" cy="0"/>
        </a:xfrm>
      </p:grpSpPr>
      <p:sp>
        <p:nvSpPr>
          <p:cNvPr id="5554" name="Google Shape;5554;p168"/>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55" name="Google Shape;5555;p168"/>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556" name="Google Shape;5556;p168"/>
          <p:cNvGrpSpPr/>
          <p:nvPr/>
        </p:nvGrpSpPr>
        <p:grpSpPr>
          <a:xfrm>
            <a:off x="0" y="3698025"/>
            <a:ext cx="9143654" cy="2797825"/>
            <a:chOff x="0" y="3698025"/>
            <a:chExt cx="9143654" cy="2797825"/>
          </a:xfrm>
        </p:grpSpPr>
        <p:sp>
          <p:nvSpPr>
            <p:cNvPr id="5557" name="Google Shape;5557;p168"/>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168"/>
          <p:cNvGrpSpPr/>
          <p:nvPr/>
        </p:nvGrpSpPr>
        <p:grpSpPr>
          <a:xfrm rot="343916">
            <a:off x="7238671" y="-522442"/>
            <a:ext cx="2668546" cy="4015705"/>
            <a:chOff x="5219200" y="-59750"/>
            <a:chExt cx="3222725" cy="4849650"/>
          </a:xfrm>
        </p:grpSpPr>
        <p:sp>
          <p:nvSpPr>
            <p:cNvPr id="5575" name="Google Shape;5575;p16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6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6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6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6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6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6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6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6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6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6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6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6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68"/>
          <p:cNvGrpSpPr/>
          <p:nvPr/>
        </p:nvGrpSpPr>
        <p:grpSpPr>
          <a:xfrm rot="10800000">
            <a:off x="888491" y="-2832084"/>
            <a:ext cx="2668416" cy="4015510"/>
            <a:chOff x="5219200" y="-59750"/>
            <a:chExt cx="3222725" cy="4849650"/>
          </a:xfrm>
        </p:grpSpPr>
        <p:sp>
          <p:nvSpPr>
            <p:cNvPr id="5598" name="Google Shape;5598;p16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6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6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6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6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6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6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6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6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6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6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6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6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6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6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6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6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6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6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6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6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6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620" name="Shape 5620"/>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5621" name="Shape 5621"/>
        <p:cNvGrpSpPr/>
        <p:nvPr/>
      </p:nvGrpSpPr>
      <p:grpSpPr>
        <a:xfrm>
          <a:off x="0" y="0"/>
          <a:ext cx="0" cy="0"/>
          <a:chOff x="0" y="0"/>
          <a:chExt cx="0" cy="0"/>
        </a:xfrm>
      </p:grpSpPr>
      <p:sp>
        <p:nvSpPr>
          <p:cNvPr id="5622" name="Google Shape;5622;p170"/>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5623" name="Google Shape;5623;p170"/>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4" name="Google Shape;5624;p170"/>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5625" name="Google Shape;5625;p170"/>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5626" name="Google Shape;5626;p170"/>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7" name="Google Shape;5627;p170"/>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5628" name="Google Shape;5628;p170"/>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5629" name="Google Shape;5629;p170"/>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0" name="Google Shape;5630;p170"/>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5631" name="Google Shape;5631;p170"/>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5632" name="Google Shape;5632;p170"/>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3" name="Google Shape;5633;p170"/>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5634" name="Google Shape;5634;p170"/>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35" name="Google Shape;5635;p170"/>
          <p:cNvGrpSpPr/>
          <p:nvPr/>
        </p:nvGrpSpPr>
        <p:grpSpPr>
          <a:xfrm>
            <a:off x="-992012" y="-137025"/>
            <a:ext cx="3346575" cy="4810125"/>
            <a:chOff x="-798375" y="146950"/>
            <a:chExt cx="3346575" cy="4810125"/>
          </a:xfrm>
        </p:grpSpPr>
        <p:sp>
          <p:nvSpPr>
            <p:cNvPr id="5636" name="Google Shape;5636;p170"/>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70"/>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70"/>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70"/>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70"/>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70"/>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70"/>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70"/>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70"/>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70"/>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70"/>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70"/>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70"/>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70"/>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70"/>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70"/>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70"/>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70"/>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70"/>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70"/>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70"/>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70"/>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8" name="Google Shape;5658;p17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5659" name="Shape 5659"/>
        <p:cNvGrpSpPr/>
        <p:nvPr/>
      </p:nvGrpSpPr>
      <p:grpSpPr>
        <a:xfrm>
          <a:off x="0" y="0"/>
          <a:ext cx="0" cy="0"/>
          <a:chOff x="0" y="0"/>
          <a:chExt cx="0" cy="0"/>
        </a:xfrm>
      </p:grpSpPr>
      <p:sp>
        <p:nvSpPr>
          <p:cNvPr id="5660" name="Google Shape;5660;p171"/>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661" name="Google Shape;5661;p171"/>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5662" name="Shape 5662"/>
        <p:cNvGrpSpPr/>
        <p:nvPr/>
      </p:nvGrpSpPr>
      <p:grpSpPr>
        <a:xfrm>
          <a:off x="0" y="0"/>
          <a:ext cx="0" cy="0"/>
          <a:chOff x="0" y="0"/>
          <a:chExt cx="0" cy="0"/>
        </a:xfrm>
      </p:grpSpPr>
      <p:sp>
        <p:nvSpPr>
          <p:cNvPr id="5663" name="Google Shape;5663;p172"/>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4" name="Google Shape;5664;p172"/>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65" name="Google Shape;5665;p172"/>
          <p:cNvGrpSpPr/>
          <p:nvPr/>
        </p:nvGrpSpPr>
        <p:grpSpPr>
          <a:xfrm>
            <a:off x="0" y="3698025"/>
            <a:ext cx="9143654" cy="2797825"/>
            <a:chOff x="0" y="3698025"/>
            <a:chExt cx="9143654" cy="2797825"/>
          </a:xfrm>
        </p:grpSpPr>
        <p:sp>
          <p:nvSpPr>
            <p:cNvPr id="5666" name="Google Shape;5666;p172"/>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7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7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7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7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7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7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7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7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7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7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7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7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7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7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7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7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172"/>
          <p:cNvGrpSpPr/>
          <p:nvPr/>
        </p:nvGrpSpPr>
        <p:grpSpPr>
          <a:xfrm>
            <a:off x="6923225" y="-918725"/>
            <a:ext cx="3222725" cy="4849650"/>
            <a:chOff x="5219200" y="-59750"/>
            <a:chExt cx="3222725" cy="4849650"/>
          </a:xfrm>
        </p:grpSpPr>
        <p:sp>
          <p:nvSpPr>
            <p:cNvPr id="5684" name="Google Shape;5684;p17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7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7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7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7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7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7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7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7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7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7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7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7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7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7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7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7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7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7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7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7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7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5706" name="Shape 5706"/>
        <p:cNvGrpSpPr/>
        <p:nvPr/>
      </p:nvGrpSpPr>
      <p:grpSpPr>
        <a:xfrm>
          <a:off x="0" y="0"/>
          <a:ext cx="0" cy="0"/>
          <a:chOff x="0" y="0"/>
          <a:chExt cx="0" cy="0"/>
        </a:xfrm>
      </p:grpSpPr>
      <p:sp>
        <p:nvSpPr>
          <p:cNvPr id="5707" name="Google Shape;5707;p173"/>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08" name="Google Shape;5708;p173"/>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09" name="Google Shape;5709;p173"/>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10" name="Google Shape;5710;p173"/>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173"/>
          <p:cNvGrpSpPr/>
          <p:nvPr/>
        </p:nvGrpSpPr>
        <p:grpSpPr>
          <a:xfrm flipH="1" rot="10800000">
            <a:off x="7554841" y="-2633109"/>
            <a:ext cx="2668416" cy="4015510"/>
            <a:chOff x="5219200" y="-59750"/>
            <a:chExt cx="3222725" cy="4849650"/>
          </a:xfrm>
        </p:grpSpPr>
        <p:sp>
          <p:nvSpPr>
            <p:cNvPr id="5712" name="Google Shape;5712;p17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7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7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7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7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7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7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7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7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7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7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7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7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7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7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7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7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7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7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7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7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7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5734" name="Shape 5734"/>
        <p:cNvGrpSpPr/>
        <p:nvPr/>
      </p:nvGrpSpPr>
      <p:grpSpPr>
        <a:xfrm>
          <a:off x="0" y="0"/>
          <a:ext cx="0" cy="0"/>
          <a:chOff x="0" y="0"/>
          <a:chExt cx="0" cy="0"/>
        </a:xfrm>
      </p:grpSpPr>
      <p:sp>
        <p:nvSpPr>
          <p:cNvPr id="5735" name="Google Shape;5735;p174"/>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36" name="Google Shape;5736;p174"/>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37" name="Google Shape;5737;p174"/>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38" name="Google Shape;5738;p174"/>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9" name="Google Shape;5739;p174"/>
          <p:cNvGrpSpPr/>
          <p:nvPr/>
        </p:nvGrpSpPr>
        <p:grpSpPr>
          <a:xfrm flipH="1" rot="-343916">
            <a:off x="-931397" y="-300442"/>
            <a:ext cx="2668546" cy="4015705"/>
            <a:chOff x="5219200" y="-59750"/>
            <a:chExt cx="3222725" cy="4849650"/>
          </a:xfrm>
        </p:grpSpPr>
        <p:sp>
          <p:nvSpPr>
            <p:cNvPr id="5740" name="Google Shape;5740;p17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7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7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7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7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7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7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7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7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7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7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7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7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7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7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7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7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7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7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7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7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7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74"/>
          <p:cNvGrpSpPr/>
          <p:nvPr/>
        </p:nvGrpSpPr>
        <p:grpSpPr>
          <a:xfrm flipH="1" rot="-9509879">
            <a:off x="7277968" y="-2449976"/>
            <a:ext cx="2668503" cy="4015640"/>
            <a:chOff x="5219200" y="-59750"/>
            <a:chExt cx="3222725" cy="4849650"/>
          </a:xfrm>
        </p:grpSpPr>
        <p:sp>
          <p:nvSpPr>
            <p:cNvPr id="5763" name="Google Shape;5763;p17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7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7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7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7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7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7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7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7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7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7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7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7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7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7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7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7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7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7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7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7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7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5785" name="Shape 5785"/>
        <p:cNvGrpSpPr/>
        <p:nvPr/>
      </p:nvGrpSpPr>
      <p:grpSpPr>
        <a:xfrm>
          <a:off x="0" y="0"/>
          <a:ext cx="0" cy="0"/>
          <a:chOff x="0" y="0"/>
          <a:chExt cx="0" cy="0"/>
        </a:xfrm>
      </p:grpSpPr>
      <p:sp>
        <p:nvSpPr>
          <p:cNvPr id="5786" name="Google Shape;5786;p175"/>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87" name="Google Shape;5787;p175"/>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88" name="Google Shape;5788;p175"/>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175"/>
          <p:cNvGrpSpPr/>
          <p:nvPr/>
        </p:nvGrpSpPr>
        <p:grpSpPr>
          <a:xfrm rot="8100000">
            <a:off x="-893832" y="-2199876"/>
            <a:ext cx="2668032" cy="4014931"/>
            <a:chOff x="5219200" y="-59750"/>
            <a:chExt cx="3222725" cy="4849650"/>
          </a:xfrm>
        </p:grpSpPr>
        <p:sp>
          <p:nvSpPr>
            <p:cNvPr id="5790" name="Google Shape;5790;p17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7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7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7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7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7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7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7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7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7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7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7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7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7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7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7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7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7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7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7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7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7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grpSp>
        <p:nvGrpSpPr>
          <p:cNvPr id="239" name="Google Shape;239;p19"/>
          <p:cNvGrpSpPr/>
          <p:nvPr/>
        </p:nvGrpSpPr>
        <p:grpSpPr>
          <a:xfrm flipH="1" rot="6283196">
            <a:off x="-2268287" y="-3013154"/>
            <a:ext cx="3222794" cy="4849753"/>
            <a:chOff x="5219200" y="-59750"/>
            <a:chExt cx="3222725" cy="4849650"/>
          </a:xfrm>
        </p:grpSpPr>
        <p:sp>
          <p:nvSpPr>
            <p:cNvPr id="240" name="Google Shape;240;p1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rot="-883196">
            <a:off x="7656763" y="-784304"/>
            <a:ext cx="3222794" cy="4849753"/>
            <a:chOff x="5219200" y="-59750"/>
            <a:chExt cx="3222725" cy="4849650"/>
          </a:xfrm>
        </p:grpSpPr>
        <p:sp>
          <p:nvSpPr>
            <p:cNvPr id="263" name="Google Shape;263;p1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p19"/>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5812" name="Shape 5812"/>
        <p:cNvGrpSpPr/>
        <p:nvPr/>
      </p:nvGrpSpPr>
      <p:grpSpPr>
        <a:xfrm>
          <a:off x="0" y="0"/>
          <a:ext cx="0" cy="0"/>
          <a:chOff x="0" y="0"/>
          <a:chExt cx="0" cy="0"/>
        </a:xfrm>
      </p:grpSpPr>
      <p:sp>
        <p:nvSpPr>
          <p:cNvPr id="5813" name="Google Shape;5813;p176"/>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14" name="Google Shape;5814;p176"/>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5815" name="Shape 5815"/>
        <p:cNvGrpSpPr/>
        <p:nvPr/>
      </p:nvGrpSpPr>
      <p:grpSpPr>
        <a:xfrm>
          <a:off x="0" y="0"/>
          <a:ext cx="0" cy="0"/>
          <a:chOff x="0" y="0"/>
          <a:chExt cx="0" cy="0"/>
        </a:xfrm>
      </p:grpSpPr>
      <p:sp>
        <p:nvSpPr>
          <p:cNvPr id="5816" name="Google Shape;5816;p177"/>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17" name="Google Shape;5817;p177"/>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818" name="Google Shape;5818;p177"/>
          <p:cNvGrpSpPr/>
          <p:nvPr/>
        </p:nvGrpSpPr>
        <p:grpSpPr>
          <a:xfrm flipH="1" rot="3841457">
            <a:off x="-766203" y="-2017643"/>
            <a:ext cx="3222798" cy="4849759"/>
            <a:chOff x="5219200" y="-59750"/>
            <a:chExt cx="3222725" cy="4849650"/>
          </a:xfrm>
        </p:grpSpPr>
        <p:sp>
          <p:nvSpPr>
            <p:cNvPr id="5819" name="Google Shape;5819;p17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7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7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7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7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7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7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7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7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7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7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7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7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7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7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7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7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7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7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7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7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7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1" name="Google Shape;5841;p177"/>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5842" name="Shape 5842"/>
        <p:cNvGrpSpPr/>
        <p:nvPr/>
      </p:nvGrpSpPr>
      <p:grpSpPr>
        <a:xfrm>
          <a:off x="0" y="0"/>
          <a:ext cx="0" cy="0"/>
          <a:chOff x="0" y="0"/>
          <a:chExt cx="0" cy="0"/>
        </a:xfrm>
      </p:grpSpPr>
      <p:sp>
        <p:nvSpPr>
          <p:cNvPr id="5843" name="Google Shape;5843;p178"/>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44" name="Google Shape;5844;p178"/>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5845" name="Shape 5845"/>
        <p:cNvGrpSpPr/>
        <p:nvPr/>
      </p:nvGrpSpPr>
      <p:grpSpPr>
        <a:xfrm>
          <a:off x="0" y="0"/>
          <a:ext cx="0" cy="0"/>
          <a:chOff x="0" y="0"/>
          <a:chExt cx="0" cy="0"/>
        </a:xfrm>
      </p:grpSpPr>
      <p:sp>
        <p:nvSpPr>
          <p:cNvPr id="5846" name="Google Shape;5846;p179"/>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79"/>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848" name="Google Shape;5848;p17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849" name="Google Shape;5849;p179"/>
          <p:cNvGrpSpPr/>
          <p:nvPr/>
        </p:nvGrpSpPr>
        <p:grpSpPr>
          <a:xfrm>
            <a:off x="6942275" y="-956825"/>
            <a:ext cx="3222725" cy="4849650"/>
            <a:chOff x="5219200" y="-59750"/>
            <a:chExt cx="3222725" cy="4849650"/>
          </a:xfrm>
        </p:grpSpPr>
        <p:sp>
          <p:nvSpPr>
            <p:cNvPr id="5850" name="Google Shape;5850;p17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7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7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7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7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7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7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7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7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7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7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7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7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7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7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7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7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7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7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7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7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7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5872" name="Shape 5872"/>
        <p:cNvGrpSpPr/>
        <p:nvPr/>
      </p:nvGrpSpPr>
      <p:grpSpPr>
        <a:xfrm>
          <a:off x="0" y="0"/>
          <a:ext cx="0" cy="0"/>
          <a:chOff x="0" y="0"/>
          <a:chExt cx="0" cy="0"/>
        </a:xfrm>
      </p:grpSpPr>
      <p:grpSp>
        <p:nvGrpSpPr>
          <p:cNvPr id="5873" name="Google Shape;5873;p180"/>
          <p:cNvGrpSpPr/>
          <p:nvPr/>
        </p:nvGrpSpPr>
        <p:grpSpPr>
          <a:xfrm>
            <a:off x="-1458737" y="-317375"/>
            <a:ext cx="3346575" cy="4810125"/>
            <a:chOff x="-798375" y="146950"/>
            <a:chExt cx="3346575" cy="4810125"/>
          </a:xfrm>
        </p:grpSpPr>
        <p:sp>
          <p:nvSpPr>
            <p:cNvPr id="5874" name="Google Shape;5874;p180"/>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80"/>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80"/>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80"/>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80"/>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80"/>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80"/>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80"/>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80"/>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80"/>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80"/>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80"/>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80"/>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80"/>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80"/>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80"/>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80"/>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80"/>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80"/>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80"/>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80"/>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80"/>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6" name="Google Shape;5896;p18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97" name="Google Shape;5897;p180"/>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898" name="Google Shape;5898;p180"/>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899" name="Google Shape;5899;p18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900" name="Shape 5900"/>
        <p:cNvGrpSpPr/>
        <p:nvPr/>
      </p:nvGrpSpPr>
      <p:grpSpPr>
        <a:xfrm>
          <a:off x="0" y="0"/>
          <a:ext cx="0" cy="0"/>
          <a:chOff x="0" y="0"/>
          <a:chExt cx="0" cy="0"/>
        </a:xfrm>
      </p:grpSpPr>
      <p:grpSp>
        <p:nvGrpSpPr>
          <p:cNvPr id="5901" name="Google Shape;5901;p181"/>
          <p:cNvGrpSpPr/>
          <p:nvPr/>
        </p:nvGrpSpPr>
        <p:grpSpPr>
          <a:xfrm rot="10800000">
            <a:off x="-1244009" y="-2790909"/>
            <a:ext cx="2668416" cy="4015510"/>
            <a:chOff x="5219200" y="-59750"/>
            <a:chExt cx="3222725" cy="4849650"/>
          </a:xfrm>
        </p:grpSpPr>
        <p:sp>
          <p:nvSpPr>
            <p:cNvPr id="5902" name="Google Shape;5902;p18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8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8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8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8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8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8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8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8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8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8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8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8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8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8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8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8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8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8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8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8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8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181"/>
          <p:cNvGrpSpPr/>
          <p:nvPr/>
        </p:nvGrpSpPr>
        <p:grpSpPr>
          <a:xfrm>
            <a:off x="6942275" y="-956825"/>
            <a:ext cx="3222725" cy="4849650"/>
            <a:chOff x="5219200" y="-59750"/>
            <a:chExt cx="3222725" cy="4849650"/>
          </a:xfrm>
        </p:grpSpPr>
        <p:sp>
          <p:nvSpPr>
            <p:cNvPr id="5925" name="Google Shape;5925;p18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8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8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8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8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8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8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8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8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8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8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8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8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8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8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8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8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8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8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8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8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8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181"/>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48" name="Google Shape;5948;p181"/>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9" name="Google Shape;5949;p181"/>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50" name="Google Shape;5950;p181"/>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1" name="Google Shape;5951;p181"/>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52" name="Google Shape;5952;p181"/>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3" name="Google Shape;5953;p181"/>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54" name="Google Shape;5954;p181"/>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5955" name="Shape 5955"/>
        <p:cNvGrpSpPr/>
        <p:nvPr/>
      </p:nvGrpSpPr>
      <p:grpSpPr>
        <a:xfrm>
          <a:off x="0" y="0"/>
          <a:ext cx="0" cy="0"/>
          <a:chOff x="0" y="0"/>
          <a:chExt cx="0" cy="0"/>
        </a:xfrm>
      </p:grpSpPr>
      <p:grpSp>
        <p:nvGrpSpPr>
          <p:cNvPr id="5956" name="Google Shape;5956;p182"/>
          <p:cNvGrpSpPr/>
          <p:nvPr/>
        </p:nvGrpSpPr>
        <p:grpSpPr>
          <a:xfrm rot="8271231">
            <a:off x="-1039117" y="-2244498"/>
            <a:ext cx="2668378" cy="4015453"/>
            <a:chOff x="5219200" y="-59750"/>
            <a:chExt cx="3222725" cy="4849650"/>
          </a:xfrm>
        </p:grpSpPr>
        <p:sp>
          <p:nvSpPr>
            <p:cNvPr id="5957" name="Google Shape;5957;p1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182"/>
          <p:cNvGrpSpPr/>
          <p:nvPr/>
        </p:nvGrpSpPr>
        <p:grpSpPr>
          <a:xfrm flipH="1" rot="-10527386">
            <a:off x="7811436" y="-2431424"/>
            <a:ext cx="2668746" cy="4016007"/>
            <a:chOff x="5219200" y="-59750"/>
            <a:chExt cx="3222725" cy="4849650"/>
          </a:xfrm>
        </p:grpSpPr>
        <p:sp>
          <p:nvSpPr>
            <p:cNvPr id="5980" name="Google Shape;5980;p1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182"/>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03" name="Google Shape;6003;p182"/>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04" name="Google Shape;6004;p182"/>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05" name="Google Shape;6005;p182"/>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06" name="Google Shape;6006;p182"/>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07" name="Google Shape;6007;p182"/>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08" name="Google Shape;6008;p182"/>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09" name="Google Shape;6009;p182"/>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6010" name="Shape 6010"/>
        <p:cNvGrpSpPr/>
        <p:nvPr/>
      </p:nvGrpSpPr>
      <p:grpSpPr>
        <a:xfrm>
          <a:off x="0" y="0"/>
          <a:ext cx="0" cy="0"/>
          <a:chOff x="0" y="0"/>
          <a:chExt cx="0" cy="0"/>
        </a:xfrm>
      </p:grpSpPr>
      <p:sp>
        <p:nvSpPr>
          <p:cNvPr id="6011" name="Google Shape;6011;p183"/>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12" name="Google Shape;6012;p183"/>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6013" name="Google Shape;6013;p183"/>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14" name="Google Shape;6014;p183"/>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6015" name="Google Shape;6015;p183"/>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6016" name="Google Shape;6016;p183"/>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6017" name="Google Shape;6017;p183"/>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6018" name="Google Shape;6018;p183"/>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6019" name="Google Shape;6019;p183"/>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6020" name="Google Shape;6020;p18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1" name="Google Shape;6021;p183"/>
          <p:cNvGrpSpPr/>
          <p:nvPr/>
        </p:nvGrpSpPr>
        <p:grpSpPr>
          <a:xfrm flipH="1" rot="-9843618">
            <a:off x="2714181" y="-2618809"/>
            <a:ext cx="2668535" cy="4015689"/>
            <a:chOff x="5219200" y="-59750"/>
            <a:chExt cx="3222725" cy="4849650"/>
          </a:xfrm>
        </p:grpSpPr>
        <p:sp>
          <p:nvSpPr>
            <p:cNvPr id="6022" name="Google Shape;6022;p18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8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8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8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8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8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8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8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8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8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8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8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8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8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8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8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8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8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8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8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8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8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044" name="Shape 6044"/>
        <p:cNvGrpSpPr/>
        <p:nvPr/>
      </p:nvGrpSpPr>
      <p:grpSpPr>
        <a:xfrm>
          <a:off x="0" y="0"/>
          <a:ext cx="0" cy="0"/>
          <a:chOff x="0" y="0"/>
          <a:chExt cx="0" cy="0"/>
        </a:xfrm>
      </p:grpSpPr>
      <p:sp>
        <p:nvSpPr>
          <p:cNvPr id="6045" name="Google Shape;6045;p184"/>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46" name="Google Shape;6046;p184"/>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47" name="Google Shape;6047;p184"/>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48" name="Google Shape;6048;p184"/>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49" name="Google Shape;6049;p184"/>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50" name="Google Shape;6050;p184"/>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51" name="Google Shape;6051;p184"/>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52" name="Google Shape;6052;p184"/>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53" name="Google Shape;6053;p184"/>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54" name="Google Shape;6054;p184"/>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55" name="Google Shape;6055;p184"/>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56" name="Google Shape;6056;p184"/>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57" name="Google Shape;6057;p18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58" name="Google Shape;6058;p18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9" name="Google Shape;6059;p184"/>
          <p:cNvGrpSpPr/>
          <p:nvPr/>
        </p:nvGrpSpPr>
        <p:grpSpPr>
          <a:xfrm flipH="1" rot="-8100000">
            <a:off x="8352659" y="-2128334"/>
            <a:ext cx="2668487" cy="4015617"/>
            <a:chOff x="5219200" y="-59750"/>
            <a:chExt cx="3222725" cy="4849650"/>
          </a:xfrm>
        </p:grpSpPr>
        <p:sp>
          <p:nvSpPr>
            <p:cNvPr id="6060" name="Google Shape;6060;p18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8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8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8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8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8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8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8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8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8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8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8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8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8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8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8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8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8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8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8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8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8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6082" name="Shape 6082"/>
        <p:cNvGrpSpPr/>
        <p:nvPr/>
      </p:nvGrpSpPr>
      <p:grpSpPr>
        <a:xfrm>
          <a:off x="0" y="0"/>
          <a:ext cx="0" cy="0"/>
          <a:chOff x="0" y="0"/>
          <a:chExt cx="0" cy="0"/>
        </a:xfrm>
      </p:grpSpPr>
      <p:sp>
        <p:nvSpPr>
          <p:cNvPr id="6083" name="Google Shape;6083;p185"/>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6084" name="Google Shape;6084;p185"/>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5" name="Google Shape;6085;p185"/>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6086" name="Google Shape;6086;p185"/>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7" name="Google Shape;6087;p185"/>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6088" name="Google Shape;6088;p185"/>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089" name="Google Shape;6089;p185"/>
          <p:cNvGrpSpPr/>
          <p:nvPr/>
        </p:nvGrpSpPr>
        <p:grpSpPr>
          <a:xfrm rot="10800000">
            <a:off x="-776534" y="-2481484"/>
            <a:ext cx="2668416" cy="4015510"/>
            <a:chOff x="5219200" y="-59750"/>
            <a:chExt cx="3222725" cy="4849650"/>
          </a:xfrm>
        </p:grpSpPr>
        <p:sp>
          <p:nvSpPr>
            <p:cNvPr id="6090" name="Google Shape;6090;p18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8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8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8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8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8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8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8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8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8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8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8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8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8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8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8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8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8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8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8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8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8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185"/>
          <p:cNvGrpSpPr/>
          <p:nvPr/>
        </p:nvGrpSpPr>
        <p:grpSpPr>
          <a:xfrm rot="343916">
            <a:off x="7238671" y="-522442"/>
            <a:ext cx="2668546" cy="4015705"/>
            <a:chOff x="5219200" y="-59750"/>
            <a:chExt cx="3222725" cy="4849650"/>
          </a:xfrm>
        </p:grpSpPr>
        <p:sp>
          <p:nvSpPr>
            <p:cNvPr id="6113" name="Google Shape;6113;p18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8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8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8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8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8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8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8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8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8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8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8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8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8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8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8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8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8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8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8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8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8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185"/>
          <p:cNvGrpSpPr/>
          <p:nvPr/>
        </p:nvGrpSpPr>
        <p:grpSpPr>
          <a:xfrm>
            <a:off x="0" y="3794700"/>
            <a:ext cx="9143654" cy="2701150"/>
            <a:chOff x="0" y="3794700"/>
            <a:chExt cx="9143654" cy="2701150"/>
          </a:xfrm>
        </p:grpSpPr>
        <p:sp>
          <p:nvSpPr>
            <p:cNvPr id="6136" name="Google Shape;6136;p185"/>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8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8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8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8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8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8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8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8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8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8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8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8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8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8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8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8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7" name="Shape 287"/>
        <p:cNvGrpSpPr/>
        <p:nvPr/>
      </p:nvGrpSpPr>
      <p:grpSpPr>
        <a:xfrm>
          <a:off x="0" y="0"/>
          <a:ext cx="0" cy="0"/>
          <a:chOff x="0" y="0"/>
          <a:chExt cx="0" cy="0"/>
        </a:xfrm>
      </p:grpSpPr>
      <p:sp>
        <p:nvSpPr>
          <p:cNvPr id="288" name="Google Shape;288;p20"/>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20"/>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290" name="Google Shape;290;p2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0"/>
          <p:cNvGrpSpPr/>
          <p:nvPr/>
        </p:nvGrpSpPr>
        <p:grpSpPr>
          <a:xfrm>
            <a:off x="6942275" y="-956825"/>
            <a:ext cx="3222725" cy="4849650"/>
            <a:chOff x="5219200" y="-59750"/>
            <a:chExt cx="3222725" cy="4849650"/>
          </a:xfrm>
        </p:grpSpPr>
        <p:sp>
          <p:nvSpPr>
            <p:cNvPr id="292" name="Google Shape;292;p2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6153" name="Shape 6153"/>
        <p:cNvGrpSpPr/>
        <p:nvPr/>
      </p:nvGrpSpPr>
      <p:grpSpPr>
        <a:xfrm>
          <a:off x="0" y="0"/>
          <a:ext cx="0" cy="0"/>
          <a:chOff x="0" y="0"/>
          <a:chExt cx="0" cy="0"/>
        </a:xfrm>
      </p:grpSpPr>
      <p:grpSp>
        <p:nvGrpSpPr>
          <p:cNvPr id="6154" name="Google Shape;6154;p186"/>
          <p:cNvGrpSpPr/>
          <p:nvPr/>
        </p:nvGrpSpPr>
        <p:grpSpPr>
          <a:xfrm flipH="1" rot="-343916">
            <a:off x="-773204" y="-474292"/>
            <a:ext cx="2668546" cy="4015705"/>
            <a:chOff x="5219200" y="-59750"/>
            <a:chExt cx="3222725" cy="4849650"/>
          </a:xfrm>
        </p:grpSpPr>
        <p:sp>
          <p:nvSpPr>
            <p:cNvPr id="6155" name="Google Shape;6155;p18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8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8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8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8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8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8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8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8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8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8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8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8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8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8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8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8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8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8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8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8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8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186"/>
          <p:cNvGrpSpPr/>
          <p:nvPr/>
        </p:nvGrpSpPr>
        <p:grpSpPr>
          <a:xfrm flipH="1" rot="-8100000">
            <a:off x="8352659" y="-2128334"/>
            <a:ext cx="2668487" cy="4015617"/>
            <a:chOff x="5219200" y="-59750"/>
            <a:chExt cx="3222725" cy="4849650"/>
          </a:xfrm>
        </p:grpSpPr>
        <p:sp>
          <p:nvSpPr>
            <p:cNvPr id="6178" name="Google Shape;6178;p18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8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8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8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8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8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8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8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8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8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8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8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8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8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8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8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8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8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8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8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8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8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0" name="Google Shape;6200;p186"/>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01" name="Google Shape;6201;p186"/>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02" name="Google Shape;6202;p186"/>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03" name="Google Shape;6203;p186"/>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04" name="Google Shape;6204;p186"/>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05" name="Google Shape;6205;p186"/>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06" name="Google Shape;6206;p186"/>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207" name="Google Shape;6207;p186"/>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6208" name="Google Shape;6208;p186"/>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6209" name="Google Shape;6209;p186"/>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6210" name="Shape 6210"/>
        <p:cNvGrpSpPr/>
        <p:nvPr/>
      </p:nvGrpSpPr>
      <p:grpSpPr>
        <a:xfrm>
          <a:off x="0" y="0"/>
          <a:ext cx="0" cy="0"/>
          <a:chOff x="0" y="0"/>
          <a:chExt cx="0" cy="0"/>
        </a:xfrm>
      </p:grpSpPr>
      <p:grpSp>
        <p:nvGrpSpPr>
          <p:cNvPr id="6211" name="Google Shape;6211;p187"/>
          <p:cNvGrpSpPr/>
          <p:nvPr/>
        </p:nvGrpSpPr>
        <p:grpSpPr>
          <a:xfrm flipH="1" rot="182338">
            <a:off x="-1182824" y="-164053"/>
            <a:ext cx="2668624" cy="4015823"/>
            <a:chOff x="5219200" y="-59750"/>
            <a:chExt cx="3222725" cy="4849650"/>
          </a:xfrm>
        </p:grpSpPr>
        <p:sp>
          <p:nvSpPr>
            <p:cNvPr id="6212" name="Google Shape;6212;p18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8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8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8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8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8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8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8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8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8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8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8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8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8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8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8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8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8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8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8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8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8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187"/>
          <p:cNvGrpSpPr/>
          <p:nvPr/>
        </p:nvGrpSpPr>
        <p:grpSpPr>
          <a:xfrm flipH="1" rot="-9509879">
            <a:off x="8024418" y="-2421276"/>
            <a:ext cx="2668503" cy="4015640"/>
            <a:chOff x="5219200" y="-59750"/>
            <a:chExt cx="3222725" cy="4849650"/>
          </a:xfrm>
        </p:grpSpPr>
        <p:sp>
          <p:nvSpPr>
            <p:cNvPr id="6235" name="Google Shape;6235;p18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8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8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8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8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8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8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8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8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8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8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8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8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8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8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8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8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8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8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8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8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8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7" name="Google Shape;6257;p187"/>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58" name="Google Shape;6258;p187"/>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6259" name="Shape 6259"/>
        <p:cNvGrpSpPr/>
        <p:nvPr/>
      </p:nvGrpSpPr>
      <p:grpSpPr>
        <a:xfrm>
          <a:off x="0" y="0"/>
          <a:ext cx="0" cy="0"/>
          <a:chOff x="0" y="0"/>
          <a:chExt cx="0" cy="0"/>
        </a:xfrm>
      </p:grpSpPr>
      <p:sp>
        <p:nvSpPr>
          <p:cNvPr id="6260" name="Google Shape;6260;p188"/>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61" name="Google Shape;6261;p18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2" name="Google Shape;6262;p188"/>
          <p:cNvGrpSpPr/>
          <p:nvPr/>
        </p:nvGrpSpPr>
        <p:grpSpPr>
          <a:xfrm rot="384094">
            <a:off x="7533024" y="-250931"/>
            <a:ext cx="3222839" cy="4849821"/>
            <a:chOff x="5219200" y="-59750"/>
            <a:chExt cx="3222725" cy="4849650"/>
          </a:xfrm>
        </p:grpSpPr>
        <p:sp>
          <p:nvSpPr>
            <p:cNvPr id="6263" name="Google Shape;6263;p18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8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8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8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8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8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8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8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8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8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8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8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8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8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8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8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8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8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8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8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8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8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188"/>
          <p:cNvGrpSpPr/>
          <p:nvPr/>
        </p:nvGrpSpPr>
        <p:grpSpPr>
          <a:xfrm flipH="1" rot="3522602">
            <a:off x="-2844032" y="-1803662"/>
            <a:ext cx="3222914" cy="4849935"/>
            <a:chOff x="5219200" y="-59750"/>
            <a:chExt cx="3222725" cy="4849650"/>
          </a:xfrm>
        </p:grpSpPr>
        <p:sp>
          <p:nvSpPr>
            <p:cNvPr id="6286" name="Google Shape;6286;p18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8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8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8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8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8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8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8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8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8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8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8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8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8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8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8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8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8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8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8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8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8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6308" name="Shape 6308"/>
        <p:cNvGrpSpPr/>
        <p:nvPr/>
      </p:nvGrpSpPr>
      <p:grpSpPr>
        <a:xfrm>
          <a:off x="0" y="0"/>
          <a:ext cx="0" cy="0"/>
          <a:chOff x="0" y="0"/>
          <a:chExt cx="0" cy="0"/>
        </a:xfrm>
      </p:grpSpPr>
      <p:sp>
        <p:nvSpPr>
          <p:cNvPr id="6309" name="Google Shape;6309;p18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10" name="Google Shape;6310;p18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1" name="Google Shape;6311;p189"/>
          <p:cNvGrpSpPr/>
          <p:nvPr/>
        </p:nvGrpSpPr>
        <p:grpSpPr>
          <a:xfrm flipH="1" rot="3522602">
            <a:off x="-2844032" y="-1803662"/>
            <a:ext cx="3222914" cy="4849935"/>
            <a:chOff x="5219200" y="-59750"/>
            <a:chExt cx="3222725" cy="4849650"/>
          </a:xfrm>
        </p:grpSpPr>
        <p:sp>
          <p:nvSpPr>
            <p:cNvPr id="6312" name="Google Shape;6312;p18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8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8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8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8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8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8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8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8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8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8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8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8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8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8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8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8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8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8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8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8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8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6334" name="Shape 6334"/>
        <p:cNvGrpSpPr/>
        <p:nvPr/>
      </p:nvGrpSpPr>
      <p:grpSpPr>
        <a:xfrm>
          <a:off x="0" y="0"/>
          <a:ext cx="0" cy="0"/>
          <a:chOff x="0" y="0"/>
          <a:chExt cx="0" cy="0"/>
        </a:xfrm>
      </p:grpSpPr>
      <p:grpSp>
        <p:nvGrpSpPr>
          <p:cNvPr id="6335" name="Google Shape;6335;p190"/>
          <p:cNvGrpSpPr/>
          <p:nvPr/>
        </p:nvGrpSpPr>
        <p:grpSpPr>
          <a:xfrm>
            <a:off x="-28575" y="3543026"/>
            <a:ext cx="9171999" cy="2952825"/>
            <a:chOff x="0" y="3543025"/>
            <a:chExt cx="9143654" cy="2952825"/>
          </a:xfrm>
        </p:grpSpPr>
        <p:sp>
          <p:nvSpPr>
            <p:cNvPr id="6336" name="Google Shape;6336;p190"/>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9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9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9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9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9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9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9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9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9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9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9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9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9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9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9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9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3" name="Google Shape;6353;p190"/>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54" name="Google Shape;6354;p190"/>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355" name="Google Shape;6355;p190"/>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56" name="Google Shape;6356;p190"/>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6357" name="Google Shape;6357;p190"/>
          <p:cNvGrpSpPr/>
          <p:nvPr/>
        </p:nvGrpSpPr>
        <p:grpSpPr>
          <a:xfrm rot="-873288">
            <a:off x="7857978" y="-455682"/>
            <a:ext cx="2668657" cy="4015873"/>
            <a:chOff x="5219200" y="-59750"/>
            <a:chExt cx="3222725" cy="4849650"/>
          </a:xfrm>
        </p:grpSpPr>
        <p:sp>
          <p:nvSpPr>
            <p:cNvPr id="6358" name="Google Shape;6358;p19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9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9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9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9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9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9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9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9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9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9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9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9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9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9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9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9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9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9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9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9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9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6380" name="Shape 6380"/>
        <p:cNvGrpSpPr/>
        <p:nvPr/>
      </p:nvGrpSpPr>
      <p:grpSpPr>
        <a:xfrm>
          <a:off x="0" y="0"/>
          <a:ext cx="0" cy="0"/>
          <a:chOff x="0" y="0"/>
          <a:chExt cx="0" cy="0"/>
        </a:xfrm>
      </p:grpSpPr>
      <p:grpSp>
        <p:nvGrpSpPr>
          <p:cNvPr id="6381" name="Google Shape;6381;p191"/>
          <p:cNvGrpSpPr/>
          <p:nvPr/>
        </p:nvGrpSpPr>
        <p:grpSpPr>
          <a:xfrm rot="10800000">
            <a:off x="-776534" y="-2481484"/>
            <a:ext cx="2668416" cy="4015510"/>
            <a:chOff x="5219200" y="-59750"/>
            <a:chExt cx="3222725" cy="4849650"/>
          </a:xfrm>
        </p:grpSpPr>
        <p:sp>
          <p:nvSpPr>
            <p:cNvPr id="6382" name="Google Shape;6382;p19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9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9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9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9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9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9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9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9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9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9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9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9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9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9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9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9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9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9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9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9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9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191"/>
          <p:cNvGrpSpPr/>
          <p:nvPr/>
        </p:nvGrpSpPr>
        <p:grpSpPr>
          <a:xfrm rot="343916">
            <a:off x="7238671" y="-522442"/>
            <a:ext cx="2668546" cy="4015705"/>
            <a:chOff x="5219200" y="-59750"/>
            <a:chExt cx="3222725" cy="4849650"/>
          </a:xfrm>
        </p:grpSpPr>
        <p:sp>
          <p:nvSpPr>
            <p:cNvPr id="6405" name="Google Shape;6405;p19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9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9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9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9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9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9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9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9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9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9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9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9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9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9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9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9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9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9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9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9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9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191"/>
          <p:cNvGrpSpPr/>
          <p:nvPr/>
        </p:nvGrpSpPr>
        <p:grpSpPr>
          <a:xfrm>
            <a:off x="0" y="3794700"/>
            <a:ext cx="9143654" cy="2701150"/>
            <a:chOff x="0" y="3794700"/>
            <a:chExt cx="9143654" cy="2701150"/>
          </a:xfrm>
        </p:grpSpPr>
        <p:sp>
          <p:nvSpPr>
            <p:cNvPr id="6428" name="Google Shape;6428;p191"/>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9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9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9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9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9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9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9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9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9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9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9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9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9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9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9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9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6445" name="Shape 6445"/>
        <p:cNvGrpSpPr/>
        <p:nvPr/>
      </p:nvGrpSpPr>
      <p:grpSpPr>
        <a:xfrm>
          <a:off x="0" y="0"/>
          <a:ext cx="0" cy="0"/>
          <a:chOff x="0" y="0"/>
          <a:chExt cx="0" cy="0"/>
        </a:xfrm>
      </p:grpSpPr>
      <p:sp>
        <p:nvSpPr>
          <p:cNvPr id="6446" name="Google Shape;6446;p19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192"/>
          <p:cNvGrpSpPr/>
          <p:nvPr/>
        </p:nvGrpSpPr>
        <p:grpSpPr>
          <a:xfrm rot="384094">
            <a:off x="7533024" y="-250931"/>
            <a:ext cx="3222839" cy="4849821"/>
            <a:chOff x="5219200" y="-59750"/>
            <a:chExt cx="3222725" cy="4849650"/>
          </a:xfrm>
        </p:grpSpPr>
        <p:sp>
          <p:nvSpPr>
            <p:cNvPr id="6448" name="Google Shape;6448;p19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9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9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9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9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9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9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9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9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9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9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9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9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9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9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9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9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9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9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9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9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9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192"/>
          <p:cNvGrpSpPr/>
          <p:nvPr/>
        </p:nvGrpSpPr>
        <p:grpSpPr>
          <a:xfrm flipH="1" rot="3522602">
            <a:off x="-2844032" y="-1803662"/>
            <a:ext cx="3222914" cy="4849935"/>
            <a:chOff x="5219200" y="-59750"/>
            <a:chExt cx="3222725" cy="4849650"/>
          </a:xfrm>
        </p:grpSpPr>
        <p:sp>
          <p:nvSpPr>
            <p:cNvPr id="6471" name="Google Shape;6471;p19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9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9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9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9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9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9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9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9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9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9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9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9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9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9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9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9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9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9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9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9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9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6493" name="Shape 6493"/>
        <p:cNvGrpSpPr/>
        <p:nvPr/>
      </p:nvGrpSpPr>
      <p:grpSpPr>
        <a:xfrm>
          <a:off x="0" y="0"/>
          <a:ext cx="0" cy="0"/>
          <a:chOff x="0" y="0"/>
          <a:chExt cx="0" cy="0"/>
        </a:xfrm>
      </p:grpSpPr>
      <p:grpSp>
        <p:nvGrpSpPr>
          <p:cNvPr id="6494" name="Google Shape;6494;p193"/>
          <p:cNvGrpSpPr/>
          <p:nvPr/>
        </p:nvGrpSpPr>
        <p:grpSpPr>
          <a:xfrm>
            <a:off x="0" y="3698025"/>
            <a:ext cx="9143654" cy="2797825"/>
            <a:chOff x="0" y="3698025"/>
            <a:chExt cx="9143654" cy="2797825"/>
          </a:xfrm>
        </p:grpSpPr>
        <p:sp>
          <p:nvSpPr>
            <p:cNvPr id="6495" name="Google Shape;6495;p193"/>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9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9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9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9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9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9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9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9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9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9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9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9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9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9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9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9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193"/>
          <p:cNvGrpSpPr/>
          <p:nvPr/>
        </p:nvGrpSpPr>
        <p:grpSpPr>
          <a:xfrm>
            <a:off x="6923225" y="-918725"/>
            <a:ext cx="3222725" cy="4849650"/>
            <a:chOff x="5219200" y="-59750"/>
            <a:chExt cx="3222725" cy="4849650"/>
          </a:xfrm>
        </p:grpSpPr>
        <p:sp>
          <p:nvSpPr>
            <p:cNvPr id="6513" name="Google Shape;6513;p19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9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9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9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9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9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9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9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9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9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9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9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9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9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9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9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9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9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9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9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9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9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38" name="Shape 6538"/>
        <p:cNvGrpSpPr/>
        <p:nvPr/>
      </p:nvGrpSpPr>
      <p:grpSpPr>
        <a:xfrm>
          <a:off x="0" y="0"/>
          <a:ext cx="0" cy="0"/>
          <a:chOff x="0" y="0"/>
          <a:chExt cx="0" cy="0"/>
        </a:xfrm>
      </p:grpSpPr>
      <p:grpSp>
        <p:nvGrpSpPr>
          <p:cNvPr id="6539" name="Google Shape;6539;p195"/>
          <p:cNvGrpSpPr/>
          <p:nvPr/>
        </p:nvGrpSpPr>
        <p:grpSpPr>
          <a:xfrm>
            <a:off x="0" y="3214650"/>
            <a:ext cx="9143654" cy="3281200"/>
            <a:chOff x="0" y="3214650"/>
            <a:chExt cx="9143654" cy="3281200"/>
          </a:xfrm>
        </p:grpSpPr>
        <p:sp>
          <p:nvSpPr>
            <p:cNvPr id="6540" name="Google Shape;6540;p195"/>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9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9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9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9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9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9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9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9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9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9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9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9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9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9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9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9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7" name="Google Shape;6557;p195"/>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558" name="Google Shape;6558;p195"/>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6559" name="Google Shape;6559;p195"/>
          <p:cNvGrpSpPr/>
          <p:nvPr/>
        </p:nvGrpSpPr>
        <p:grpSpPr>
          <a:xfrm rot="343916">
            <a:off x="7238671" y="-522442"/>
            <a:ext cx="2668546" cy="4015705"/>
            <a:chOff x="5219200" y="-59750"/>
            <a:chExt cx="3222725" cy="4849650"/>
          </a:xfrm>
        </p:grpSpPr>
        <p:sp>
          <p:nvSpPr>
            <p:cNvPr id="6560" name="Google Shape;6560;p19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9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9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9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9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9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9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9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9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9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9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9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9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9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9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9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9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9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9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9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9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9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195"/>
          <p:cNvGrpSpPr/>
          <p:nvPr/>
        </p:nvGrpSpPr>
        <p:grpSpPr>
          <a:xfrm rot="10800000">
            <a:off x="1424141" y="-2838534"/>
            <a:ext cx="2668416" cy="4015510"/>
            <a:chOff x="5219200" y="-59750"/>
            <a:chExt cx="3222725" cy="4849650"/>
          </a:xfrm>
        </p:grpSpPr>
        <p:sp>
          <p:nvSpPr>
            <p:cNvPr id="6583" name="Google Shape;6583;p19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9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9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9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9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9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9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9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9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9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9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9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9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9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9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9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9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9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9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9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9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9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5" name="Google Shape;6605;p195"/>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06" name="Shape 6606"/>
        <p:cNvGrpSpPr/>
        <p:nvPr/>
      </p:nvGrpSpPr>
      <p:grpSpPr>
        <a:xfrm>
          <a:off x="0" y="0"/>
          <a:ext cx="0" cy="0"/>
          <a:chOff x="0" y="0"/>
          <a:chExt cx="0" cy="0"/>
        </a:xfrm>
      </p:grpSpPr>
      <p:sp>
        <p:nvSpPr>
          <p:cNvPr id="6607" name="Google Shape;6607;p196"/>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96"/>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09" name="Google Shape;6609;p196"/>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10" name="Google Shape;6610;p196"/>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611" name="Google Shape;6611;p196"/>
          <p:cNvGrpSpPr/>
          <p:nvPr/>
        </p:nvGrpSpPr>
        <p:grpSpPr>
          <a:xfrm rot="10800000">
            <a:off x="-1244009" y="-2790909"/>
            <a:ext cx="2668416" cy="4015510"/>
            <a:chOff x="5219200" y="-59750"/>
            <a:chExt cx="3222725" cy="4849650"/>
          </a:xfrm>
        </p:grpSpPr>
        <p:sp>
          <p:nvSpPr>
            <p:cNvPr id="6612" name="Google Shape;6612;p19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9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9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9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9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9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9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9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9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9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9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9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9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9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9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9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9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9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9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9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9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9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4" name="Shape 314"/>
        <p:cNvGrpSpPr/>
        <p:nvPr/>
      </p:nvGrpSpPr>
      <p:grpSpPr>
        <a:xfrm>
          <a:off x="0" y="0"/>
          <a:ext cx="0" cy="0"/>
          <a:chOff x="0" y="0"/>
          <a:chExt cx="0" cy="0"/>
        </a:xfrm>
      </p:grpSpPr>
      <p:grpSp>
        <p:nvGrpSpPr>
          <p:cNvPr id="315" name="Google Shape;315;p21"/>
          <p:cNvGrpSpPr/>
          <p:nvPr/>
        </p:nvGrpSpPr>
        <p:grpSpPr>
          <a:xfrm>
            <a:off x="0" y="3698025"/>
            <a:ext cx="9143654" cy="2797825"/>
            <a:chOff x="0" y="3698025"/>
            <a:chExt cx="9143654" cy="2797825"/>
          </a:xfrm>
        </p:grpSpPr>
        <p:sp>
          <p:nvSpPr>
            <p:cNvPr id="316" name="Google Shape;316;p21"/>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1"/>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334" name="Google Shape;334;p21"/>
          <p:cNvGrpSpPr/>
          <p:nvPr/>
        </p:nvGrpSpPr>
        <p:grpSpPr>
          <a:xfrm rot="8100000">
            <a:off x="-1224716" y="-2158484"/>
            <a:ext cx="2668487" cy="4015617"/>
            <a:chOff x="5219200" y="-59750"/>
            <a:chExt cx="3222725" cy="4849650"/>
          </a:xfrm>
        </p:grpSpPr>
        <p:sp>
          <p:nvSpPr>
            <p:cNvPr id="335" name="Google Shape;335;p2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34" name="Shape 6634"/>
        <p:cNvGrpSpPr/>
        <p:nvPr/>
      </p:nvGrpSpPr>
      <p:grpSpPr>
        <a:xfrm>
          <a:off x="0" y="0"/>
          <a:ext cx="0" cy="0"/>
          <a:chOff x="0" y="0"/>
          <a:chExt cx="0" cy="0"/>
        </a:xfrm>
      </p:grpSpPr>
      <p:sp>
        <p:nvSpPr>
          <p:cNvPr id="6635" name="Google Shape;6635;p19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36" name="Google Shape;6636;p197"/>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6637" name="Google Shape;6637;p197"/>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38" name="Shape 6638"/>
        <p:cNvGrpSpPr/>
        <p:nvPr/>
      </p:nvGrpSpPr>
      <p:grpSpPr>
        <a:xfrm>
          <a:off x="0" y="0"/>
          <a:ext cx="0" cy="0"/>
          <a:chOff x="0" y="0"/>
          <a:chExt cx="0" cy="0"/>
        </a:xfrm>
      </p:grpSpPr>
      <p:sp>
        <p:nvSpPr>
          <p:cNvPr id="6639" name="Google Shape;6639;p19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40" name="Google Shape;6640;p198"/>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1" name="Google Shape;6641;p198"/>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2" name="Google Shape;6642;p198"/>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6643" name="Google Shape;6643;p198"/>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6644" name="Google Shape;6644;p19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198"/>
          <p:cNvGrpSpPr/>
          <p:nvPr/>
        </p:nvGrpSpPr>
        <p:grpSpPr>
          <a:xfrm rot="8876024">
            <a:off x="-1148957" y="-2581067"/>
            <a:ext cx="2668508" cy="4015648"/>
            <a:chOff x="5219200" y="-59750"/>
            <a:chExt cx="3222725" cy="4849650"/>
          </a:xfrm>
        </p:grpSpPr>
        <p:sp>
          <p:nvSpPr>
            <p:cNvPr id="6646" name="Google Shape;6646;p19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9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9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9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9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9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9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9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9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9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9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9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9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9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9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9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9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9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9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9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9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9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68" name="Shape 6668"/>
        <p:cNvGrpSpPr/>
        <p:nvPr/>
      </p:nvGrpSpPr>
      <p:grpSpPr>
        <a:xfrm>
          <a:off x="0" y="0"/>
          <a:ext cx="0" cy="0"/>
          <a:chOff x="0" y="0"/>
          <a:chExt cx="0" cy="0"/>
        </a:xfrm>
      </p:grpSpPr>
      <p:grpSp>
        <p:nvGrpSpPr>
          <p:cNvPr id="6669" name="Google Shape;6669;p199"/>
          <p:cNvGrpSpPr/>
          <p:nvPr/>
        </p:nvGrpSpPr>
        <p:grpSpPr>
          <a:xfrm flipH="1" rot="6283196">
            <a:off x="-2268287" y="-3013154"/>
            <a:ext cx="3222794" cy="4849753"/>
            <a:chOff x="5219200" y="-59750"/>
            <a:chExt cx="3222725" cy="4849650"/>
          </a:xfrm>
        </p:grpSpPr>
        <p:sp>
          <p:nvSpPr>
            <p:cNvPr id="6670" name="Google Shape;6670;p19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9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9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9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9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9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9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9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9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9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9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9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9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9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9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9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9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9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9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9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9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9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199"/>
          <p:cNvGrpSpPr/>
          <p:nvPr/>
        </p:nvGrpSpPr>
        <p:grpSpPr>
          <a:xfrm rot="-883196">
            <a:off x="7656763" y="-784304"/>
            <a:ext cx="3222794" cy="4849753"/>
            <a:chOff x="5219200" y="-59750"/>
            <a:chExt cx="3222725" cy="4849650"/>
          </a:xfrm>
        </p:grpSpPr>
        <p:sp>
          <p:nvSpPr>
            <p:cNvPr id="6693" name="Google Shape;6693;p19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9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9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9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9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9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9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9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9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9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9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9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9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9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9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9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9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9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9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9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9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9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5" name="Google Shape;6715;p19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16" name="Google Shape;6716;p199"/>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17" name="Shape 6717"/>
        <p:cNvGrpSpPr/>
        <p:nvPr/>
      </p:nvGrpSpPr>
      <p:grpSpPr>
        <a:xfrm>
          <a:off x="0" y="0"/>
          <a:ext cx="0" cy="0"/>
          <a:chOff x="0" y="0"/>
          <a:chExt cx="0" cy="0"/>
        </a:xfrm>
      </p:grpSpPr>
      <p:sp>
        <p:nvSpPr>
          <p:cNvPr id="6718" name="Google Shape;6718;p200"/>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19" name="Google Shape;6719;p200"/>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6720" name="Google Shape;6720;p20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1" name="Google Shape;6721;p200"/>
          <p:cNvGrpSpPr/>
          <p:nvPr/>
        </p:nvGrpSpPr>
        <p:grpSpPr>
          <a:xfrm>
            <a:off x="6942275" y="-956825"/>
            <a:ext cx="3222725" cy="4849650"/>
            <a:chOff x="5219200" y="-59750"/>
            <a:chExt cx="3222725" cy="4849650"/>
          </a:xfrm>
        </p:grpSpPr>
        <p:sp>
          <p:nvSpPr>
            <p:cNvPr id="6722" name="Google Shape;6722;p20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0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0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0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0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0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0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0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0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0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0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0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0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0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0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0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0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0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0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0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0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0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44" name="Shape 6744"/>
        <p:cNvGrpSpPr/>
        <p:nvPr/>
      </p:nvGrpSpPr>
      <p:grpSpPr>
        <a:xfrm>
          <a:off x="0" y="0"/>
          <a:ext cx="0" cy="0"/>
          <a:chOff x="0" y="0"/>
          <a:chExt cx="0" cy="0"/>
        </a:xfrm>
      </p:grpSpPr>
      <p:grpSp>
        <p:nvGrpSpPr>
          <p:cNvPr id="6745" name="Google Shape;6745;p201"/>
          <p:cNvGrpSpPr/>
          <p:nvPr/>
        </p:nvGrpSpPr>
        <p:grpSpPr>
          <a:xfrm>
            <a:off x="0" y="3698025"/>
            <a:ext cx="9143654" cy="2797825"/>
            <a:chOff x="0" y="3698025"/>
            <a:chExt cx="9143654" cy="2797825"/>
          </a:xfrm>
        </p:grpSpPr>
        <p:sp>
          <p:nvSpPr>
            <p:cNvPr id="6746" name="Google Shape;6746;p201"/>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0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0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0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0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0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0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0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0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0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0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0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0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0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0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0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0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3" name="Google Shape;6763;p201"/>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6764" name="Google Shape;6764;p201"/>
          <p:cNvGrpSpPr/>
          <p:nvPr/>
        </p:nvGrpSpPr>
        <p:grpSpPr>
          <a:xfrm rot="8100000">
            <a:off x="-1224716" y="-2158484"/>
            <a:ext cx="2668487" cy="4015617"/>
            <a:chOff x="5219200" y="-59750"/>
            <a:chExt cx="3222725" cy="4849650"/>
          </a:xfrm>
        </p:grpSpPr>
        <p:sp>
          <p:nvSpPr>
            <p:cNvPr id="6765" name="Google Shape;6765;p20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0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0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0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0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0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0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0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0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0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0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0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0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0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0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0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0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0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0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0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0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0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7" name="Shape 6787"/>
        <p:cNvGrpSpPr/>
        <p:nvPr/>
      </p:nvGrpSpPr>
      <p:grpSpPr>
        <a:xfrm>
          <a:off x="0" y="0"/>
          <a:ext cx="0" cy="0"/>
          <a:chOff x="0" y="0"/>
          <a:chExt cx="0" cy="0"/>
        </a:xfrm>
      </p:grpSpPr>
      <p:sp>
        <p:nvSpPr>
          <p:cNvPr id="6788" name="Google Shape;6788;p202"/>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89" name="Google Shape;6789;p202"/>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0" name="Google Shape;6790;p20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1" name="Google Shape;6791;p202"/>
          <p:cNvGrpSpPr/>
          <p:nvPr/>
        </p:nvGrpSpPr>
        <p:grpSpPr>
          <a:xfrm>
            <a:off x="6942275" y="-956825"/>
            <a:ext cx="3222725" cy="4849650"/>
            <a:chOff x="5219200" y="-59750"/>
            <a:chExt cx="3222725" cy="4849650"/>
          </a:xfrm>
        </p:grpSpPr>
        <p:sp>
          <p:nvSpPr>
            <p:cNvPr id="6792" name="Google Shape;6792;p20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0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0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0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0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0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0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0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0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0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0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0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0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0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0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0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0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0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0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0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0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0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202"/>
          <p:cNvGrpSpPr/>
          <p:nvPr/>
        </p:nvGrpSpPr>
        <p:grpSpPr>
          <a:xfrm rot="10800000">
            <a:off x="1285216" y="-2542734"/>
            <a:ext cx="2668416" cy="4015510"/>
            <a:chOff x="5219200" y="-59750"/>
            <a:chExt cx="3222725" cy="4849650"/>
          </a:xfrm>
        </p:grpSpPr>
        <p:sp>
          <p:nvSpPr>
            <p:cNvPr id="6815" name="Google Shape;6815;p20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0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0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0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0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0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0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0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0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0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0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0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0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0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0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0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0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0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0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0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0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0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37" name="Shape 6837"/>
        <p:cNvGrpSpPr/>
        <p:nvPr/>
      </p:nvGrpSpPr>
      <p:grpSpPr>
        <a:xfrm>
          <a:off x="0" y="0"/>
          <a:ext cx="0" cy="0"/>
          <a:chOff x="0" y="0"/>
          <a:chExt cx="0" cy="0"/>
        </a:xfrm>
      </p:grpSpPr>
      <p:sp>
        <p:nvSpPr>
          <p:cNvPr id="6838" name="Google Shape;6838;p203"/>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39" name="Shape 6839"/>
        <p:cNvGrpSpPr/>
        <p:nvPr/>
      </p:nvGrpSpPr>
      <p:grpSpPr>
        <a:xfrm>
          <a:off x="0" y="0"/>
          <a:ext cx="0" cy="0"/>
          <a:chOff x="0" y="0"/>
          <a:chExt cx="0" cy="0"/>
        </a:xfrm>
      </p:grpSpPr>
      <p:sp>
        <p:nvSpPr>
          <p:cNvPr id="6840" name="Google Shape;6840;p204"/>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41" name="Google Shape;6841;p204"/>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842" name="Google Shape;6842;p204"/>
          <p:cNvGrpSpPr/>
          <p:nvPr/>
        </p:nvGrpSpPr>
        <p:grpSpPr>
          <a:xfrm>
            <a:off x="0" y="3698025"/>
            <a:ext cx="9143654" cy="2797825"/>
            <a:chOff x="0" y="3698025"/>
            <a:chExt cx="9143654" cy="2797825"/>
          </a:xfrm>
        </p:grpSpPr>
        <p:sp>
          <p:nvSpPr>
            <p:cNvPr id="6843" name="Google Shape;6843;p204"/>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0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0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0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0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0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0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0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0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0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0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0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0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0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0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0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0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204"/>
          <p:cNvGrpSpPr/>
          <p:nvPr/>
        </p:nvGrpSpPr>
        <p:grpSpPr>
          <a:xfrm rot="343916">
            <a:off x="7238671" y="-522442"/>
            <a:ext cx="2668546" cy="4015705"/>
            <a:chOff x="5219200" y="-59750"/>
            <a:chExt cx="3222725" cy="4849650"/>
          </a:xfrm>
        </p:grpSpPr>
        <p:sp>
          <p:nvSpPr>
            <p:cNvPr id="6861" name="Google Shape;6861;p20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0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0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0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0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0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0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0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0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0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0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0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0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0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0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0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0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0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0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0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0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0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204"/>
          <p:cNvGrpSpPr/>
          <p:nvPr/>
        </p:nvGrpSpPr>
        <p:grpSpPr>
          <a:xfrm rot="10800000">
            <a:off x="888491" y="-2832084"/>
            <a:ext cx="2668416" cy="4015510"/>
            <a:chOff x="5219200" y="-59750"/>
            <a:chExt cx="3222725" cy="4849650"/>
          </a:xfrm>
        </p:grpSpPr>
        <p:sp>
          <p:nvSpPr>
            <p:cNvPr id="6884" name="Google Shape;6884;p20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0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0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0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0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0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0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0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0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0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0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0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0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0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0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0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0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0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0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0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0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0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06" name="Shape 6906"/>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6907" name="Shape 6907"/>
        <p:cNvGrpSpPr/>
        <p:nvPr/>
      </p:nvGrpSpPr>
      <p:grpSpPr>
        <a:xfrm>
          <a:off x="0" y="0"/>
          <a:ext cx="0" cy="0"/>
          <a:chOff x="0" y="0"/>
          <a:chExt cx="0" cy="0"/>
        </a:xfrm>
      </p:grpSpPr>
      <p:sp>
        <p:nvSpPr>
          <p:cNvPr id="6908" name="Google Shape;6908;p206"/>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6909" name="Google Shape;6909;p206"/>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10" name="Google Shape;6910;p206"/>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6911" name="Google Shape;6911;p206"/>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6912" name="Google Shape;6912;p206"/>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13" name="Google Shape;6913;p206"/>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6914" name="Google Shape;6914;p206"/>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6915" name="Google Shape;6915;p206"/>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16" name="Google Shape;6916;p206"/>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6917" name="Google Shape;6917;p206"/>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6918" name="Google Shape;6918;p206"/>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19" name="Google Shape;6919;p206"/>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6920" name="Google Shape;6920;p206"/>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921" name="Google Shape;6921;p206"/>
          <p:cNvGrpSpPr/>
          <p:nvPr/>
        </p:nvGrpSpPr>
        <p:grpSpPr>
          <a:xfrm>
            <a:off x="-992012" y="-137025"/>
            <a:ext cx="3346575" cy="4810125"/>
            <a:chOff x="-798375" y="146950"/>
            <a:chExt cx="3346575" cy="4810125"/>
          </a:xfrm>
        </p:grpSpPr>
        <p:sp>
          <p:nvSpPr>
            <p:cNvPr id="6922" name="Google Shape;6922;p206"/>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06"/>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06"/>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06"/>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06"/>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06"/>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06"/>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06"/>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06"/>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06"/>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06"/>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06"/>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06"/>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06"/>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06"/>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06"/>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06"/>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06"/>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06"/>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06"/>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06"/>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06"/>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20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7" name="Shape 357"/>
        <p:cNvGrpSpPr/>
        <p:nvPr/>
      </p:nvGrpSpPr>
      <p:grpSpPr>
        <a:xfrm>
          <a:off x="0" y="0"/>
          <a:ext cx="0" cy="0"/>
          <a:chOff x="0" y="0"/>
          <a:chExt cx="0" cy="0"/>
        </a:xfrm>
      </p:grpSpPr>
      <p:sp>
        <p:nvSpPr>
          <p:cNvPr id="358" name="Google Shape;358;p22"/>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9" name="Google Shape;359;p22"/>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2"/>
          <p:cNvGrpSpPr/>
          <p:nvPr/>
        </p:nvGrpSpPr>
        <p:grpSpPr>
          <a:xfrm>
            <a:off x="6942275" y="-956825"/>
            <a:ext cx="3222725" cy="4849650"/>
            <a:chOff x="5219200" y="-59750"/>
            <a:chExt cx="3222725" cy="4849650"/>
          </a:xfrm>
        </p:grpSpPr>
        <p:sp>
          <p:nvSpPr>
            <p:cNvPr id="362" name="Google Shape;362;p2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2"/>
          <p:cNvGrpSpPr/>
          <p:nvPr/>
        </p:nvGrpSpPr>
        <p:grpSpPr>
          <a:xfrm rot="10800000">
            <a:off x="1285216" y="-2542734"/>
            <a:ext cx="2668416" cy="4015510"/>
            <a:chOff x="5219200" y="-59750"/>
            <a:chExt cx="3222725" cy="4849650"/>
          </a:xfrm>
        </p:grpSpPr>
        <p:sp>
          <p:nvSpPr>
            <p:cNvPr id="385" name="Google Shape;385;p2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6945" name="Shape 6945"/>
        <p:cNvGrpSpPr/>
        <p:nvPr/>
      </p:nvGrpSpPr>
      <p:grpSpPr>
        <a:xfrm>
          <a:off x="0" y="0"/>
          <a:ext cx="0" cy="0"/>
          <a:chOff x="0" y="0"/>
          <a:chExt cx="0" cy="0"/>
        </a:xfrm>
      </p:grpSpPr>
      <p:sp>
        <p:nvSpPr>
          <p:cNvPr id="6946" name="Google Shape;6946;p207"/>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47" name="Google Shape;6947;p207"/>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948" name="Shape 6948"/>
        <p:cNvGrpSpPr/>
        <p:nvPr/>
      </p:nvGrpSpPr>
      <p:grpSpPr>
        <a:xfrm>
          <a:off x="0" y="0"/>
          <a:ext cx="0" cy="0"/>
          <a:chOff x="0" y="0"/>
          <a:chExt cx="0" cy="0"/>
        </a:xfrm>
      </p:grpSpPr>
      <p:sp>
        <p:nvSpPr>
          <p:cNvPr id="6949" name="Google Shape;6949;p208"/>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50" name="Google Shape;6950;p208"/>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951" name="Google Shape;6951;p208"/>
          <p:cNvGrpSpPr/>
          <p:nvPr/>
        </p:nvGrpSpPr>
        <p:grpSpPr>
          <a:xfrm>
            <a:off x="0" y="3698025"/>
            <a:ext cx="9143654" cy="2797825"/>
            <a:chOff x="0" y="3698025"/>
            <a:chExt cx="9143654" cy="2797825"/>
          </a:xfrm>
        </p:grpSpPr>
        <p:sp>
          <p:nvSpPr>
            <p:cNvPr id="6952" name="Google Shape;6952;p208"/>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0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0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0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0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0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0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0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0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0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0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0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0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0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0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0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0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208"/>
          <p:cNvGrpSpPr/>
          <p:nvPr/>
        </p:nvGrpSpPr>
        <p:grpSpPr>
          <a:xfrm>
            <a:off x="6923225" y="-918725"/>
            <a:ext cx="3222725" cy="4849650"/>
            <a:chOff x="5219200" y="-59750"/>
            <a:chExt cx="3222725" cy="4849650"/>
          </a:xfrm>
        </p:grpSpPr>
        <p:sp>
          <p:nvSpPr>
            <p:cNvPr id="6970" name="Google Shape;6970;p20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0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0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0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0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0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0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0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0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0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0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0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0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0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0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0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0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0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0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0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0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0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6992" name="Shape 6992"/>
        <p:cNvGrpSpPr/>
        <p:nvPr/>
      </p:nvGrpSpPr>
      <p:grpSpPr>
        <a:xfrm>
          <a:off x="0" y="0"/>
          <a:ext cx="0" cy="0"/>
          <a:chOff x="0" y="0"/>
          <a:chExt cx="0" cy="0"/>
        </a:xfrm>
      </p:grpSpPr>
      <p:sp>
        <p:nvSpPr>
          <p:cNvPr id="6993" name="Google Shape;6993;p209"/>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94" name="Google Shape;6994;p209"/>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995" name="Google Shape;6995;p209"/>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96" name="Google Shape;6996;p209"/>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7" name="Google Shape;6997;p209"/>
          <p:cNvGrpSpPr/>
          <p:nvPr/>
        </p:nvGrpSpPr>
        <p:grpSpPr>
          <a:xfrm flipH="1" rot="10800000">
            <a:off x="7554841" y="-2633109"/>
            <a:ext cx="2668416" cy="4015510"/>
            <a:chOff x="5219200" y="-59750"/>
            <a:chExt cx="3222725" cy="4849650"/>
          </a:xfrm>
        </p:grpSpPr>
        <p:sp>
          <p:nvSpPr>
            <p:cNvPr id="6998" name="Google Shape;6998;p20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0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0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0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0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0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0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0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0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0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0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0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0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0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0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0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0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0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0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0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0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0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7020" name="Shape 7020"/>
        <p:cNvGrpSpPr/>
        <p:nvPr/>
      </p:nvGrpSpPr>
      <p:grpSpPr>
        <a:xfrm>
          <a:off x="0" y="0"/>
          <a:ext cx="0" cy="0"/>
          <a:chOff x="0" y="0"/>
          <a:chExt cx="0" cy="0"/>
        </a:xfrm>
      </p:grpSpPr>
      <p:sp>
        <p:nvSpPr>
          <p:cNvPr id="7021" name="Google Shape;7021;p210"/>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22" name="Google Shape;7022;p210"/>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23" name="Google Shape;7023;p210"/>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24" name="Google Shape;7024;p210"/>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210"/>
          <p:cNvGrpSpPr/>
          <p:nvPr/>
        </p:nvGrpSpPr>
        <p:grpSpPr>
          <a:xfrm flipH="1" rot="-343916">
            <a:off x="-931397" y="-300442"/>
            <a:ext cx="2668546" cy="4015705"/>
            <a:chOff x="5219200" y="-59750"/>
            <a:chExt cx="3222725" cy="4849650"/>
          </a:xfrm>
        </p:grpSpPr>
        <p:sp>
          <p:nvSpPr>
            <p:cNvPr id="7026" name="Google Shape;7026;p21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1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1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1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1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1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1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1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1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1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1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1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1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1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1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1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1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1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1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1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1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1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210"/>
          <p:cNvGrpSpPr/>
          <p:nvPr/>
        </p:nvGrpSpPr>
        <p:grpSpPr>
          <a:xfrm flipH="1" rot="-9509879">
            <a:off x="7277968" y="-2449976"/>
            <a:ext cx="2668503" cy="4015640"/>
            <a:chOff x="5219200" y="-59750"/>
            <a:chExt cx="3222725" cy="4849650"/>
          </a:xfrm>
        </p:grpSpPr>
        <p:sp>
          <p:nvSpPr>
            <p:cNvPr id="7049" name="Google Shape;7049;p21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1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1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1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1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1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1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1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1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1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1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1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1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1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1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1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1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1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1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1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1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21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7071" name="Shape 7071"/>
        <p:cNvGrpSpPr/>
        <p:nvPr/>
      </p:nvGrpSpPr>
      <p:grpSpPr>
        <a:xfrm>
          <a:off x="0" y="0"/>
          <a:ext cx="0" cy="0"/>
          <a:chOff x="0" y="0"/>
          <a:chExt cx="0" cy="0"/>
        </a:xfrm>
      </p:grpSpPr>
      <p:sp>
        <p:nvSpPr>
          <p:cNvPr id="7072" name="Google Shape;7072;p211"/>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73" name="Google Shape;7073;p211"/>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74" name="Google Shape;7074;p211"/>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211"/>
          <p:cNvGrpSpPr/>
          <p:nvPr/>
        </p:nvGrpSpPr>
        <p:grpSpPr>
          <a:xfrm rot="8100000">
            <a:off x="-893832" y="-2199876"/>
            <a:ext cx="2668032" cy="4014931"/>
            <a:chOff x="5219200" y="-59750"/>
            <a:chExt cx="3222725" cy="4849650"/>
          </a:xfrm>
        </p:grpSpPr>
        <p:sp>
          <p:nvSpPr>
            <p:cNvPr id="7076" name="Google Shape;7076;p21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1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1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1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1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1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1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1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1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1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1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1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1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1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1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1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1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1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1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1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1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1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7098" name="Shape 7098"/>
        <p:cNvGrpSpPr/>
        <p:nvPr/>
      </p:nvGrpSpPr>
      <p:grpSpPr>
        <a:xfrm>
          <a:off x="0" y="0"/>
          <a:ext cx="0" cy="0"/>
          <a:chOff x="0" y="0"/>
          <a:chExt cx="0" cy="0"/>
        </a:xfrm>
      </p:grpSpPr>
      <p:sp>
        <p:nvSpPr>
          <p:cNvPr id="7099" name="Google Shape;7099;p212"/>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00" name="Google Shape;7100;p212"/>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7101" name="Shape 7101"/>
        <p:cNvGrpSpPr/>
        <p:nvPr/>
      </p:nvGrpSpPr>
      <p:grpSpPr>
        <a:xfrm>
          <a:off x="0" y="0"/>
          <a:ext cx="0" cy="0"/>
          <a:chOff x="0" y="0"/>
          <a:chExt cx="0" cy="0"/>
        </a:xfrm>
      </p:grpSpPr>
      <p:sp>
        <p:nvSpPr>
          <p:cNvPr id="7102" name="Google Shape;7102;p213"/>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03" name="Google Shape;7103;p213"/>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104" name="Google Shape;7104;p213"/>
          <p:cNvGrpSpPr/>
          <p:nvPr/>
        </p:nvGrpSpPr>
        <p:grpSpPr>
          <a:xfrm flipH="1" rot="3841457">
            <a:off x="-766203" y="-2017643"/>
            <a:ext cx="3222798" cy="4849759"/>
            <a:chOff x="5219200" y="-59750"/>
            <a:chExt cx="3222725" cy="4849650"/>
          </a:xfrm>
        </p:grpSpPr>
        <p:sp>
          <p:nvSpPr>
            <p:cNvPr id="7105" name="Google Shape;7105;p21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1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1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1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1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1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1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1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1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1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1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1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1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1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1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1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1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1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1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1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1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1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7" name="Google Shape;7127;p213"/>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7128" name="Shape 7128"/>
        <p:cNvGrpSpPr/>
        <p:nvPr/>
      </p:nvGrpSpPr>
      <p:grpSpPr>
        <a:xfrm>
          <a:off x="0" y="0"/>
          <a:ext cx="0" cy="0"/>
          <a:chOff x="0" y="0"/>
          <a:chExt cx="0" cy="0"/>
        </a:xfrm>
      </p:grpSpPr>
      <p:sp>
        <p:nvSpPr>
          <p:cNvPr id="7129" name="Google Shape;7129;p214"/>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30" name="Google Shape;7130;p214"/>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7131" name="Shape 7131"/>
        <p:cNvGrpSpPr/>
        <p:nvPr/>
      </p:nvGrpSpPr>
      <p:grpSpPr>
        <a:xfrm>
          <a:off x="0" y="0"/>
          <a:ext cx="0" cy="0"/>
          <a:chOff x="0" y="0"/>
          <a:chExt cx="0" cy="0"/>
        </a:xfrm>
      </p:grpSpPr>
      <p:sp>
        <p:nvSpPr>
          <p:cNvPr id="7132" name="Google Shape;7132;p215"/>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15"/>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34" name="Google Shape;7134;p21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135" name="Google Shape;7135;p215"/>
          <p:cNvGrpSpPr/>
          <p:nvPr/>
        </p:nvGrpSpPr>
        <p:grpSpPr>
          <a:xfrm>
            <a:off x="6942275" y="-956825"/>
            <a:ext cx="3222725" cy="4849650"/>
            <a:chOff x="5219200" y="-59750"/>
            <a:chExt cx="3222725" cy="4849650"/>
          </a:xfrm>
        </p:grpSpPr>
        <p:sp>
          <p:nvSpPr>
            <p:cNvPr id="7136" name="Google Shape;7136;p2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7158" name="Shape 7158"/>
        <p:cNvGrpSpPr/>
        <p:nvPr/>
      </p:nvGrpSpPr>
      <p:grpSpPr>
        <a:xfrm>
          <a:off x="0" y="0"/>
          <a:ext cx="0" cy="0"/>
          <a:chOff x="0" y="0"/>
          <a:chExt cx="0" cy="0"/>
        </a:xfrm>
      </p:grpSpPr>
      <p:grpSp>
        <p:nvGrpSpPr>
          <p:cNvPr id="7159" name="Google Shape;7159;p216"/>
          <p:cNvGrpSpPr/>
          <p:nvPr/>
        </p:nvGrpSpPr>
        <p:grpSpPr>
          <a:xfrm>
            <a:off x="-1458737" y="-317375"/>
            <a:ext cx="3346575" cy="4810125"/>
            <a:chOff x="-798375" y="146950"/>
            <a:chExt cx="3346575" cy="4810125"/>
          </a:xfrm>
        </p:grpSpPr>
        <p:sp>
          <p:nvSpPr>
            <p:cNvPr id="7160" name="Google Shape;7160;p216"/>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16"/>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16"/>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16"/>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16"/>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16"/>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16"/>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16"/>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16"/>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16"/>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16"/>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16"/>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16"/>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16"/>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16"/>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16"/>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16"/>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16"/>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16"/>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16"/>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16"/>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16"/>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216"/>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83" name="Google Shape;7183;p216"/>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84" name="Google Shape;7184;p216"/>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85" name="Google Shape;7185;p21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7" name="Shape 407"/>
        <p:cNvGrpSpPr/>
        <p:nvPr/>
      </p:nvGrpSpPr>
      <p:grpSpPr>
        <a:xfrm>
          <a:off x="0" y="0"/>
          <a:ext cx="0" cy="0"/>
          <a:chOff x="0" y="0"/>
          <a:chExt cx="0" cy="0"/>
        </a:xfrm>
      </p:grpSpPr>
      <p:sp>
        <p:nvSpPr>
          <p:cNvPr id="408" name="Google Shape;408;p23"/>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7186" name="Shape 7186"/>
        <p:cNvGrpSpPr/>
        <p:nvPr/>
      </p:nvGrpSpPr>
      <p:grpSpPr>
        <a:xfrm>
          <a:off x="0" y="0"/>
          <a:ext cx="0" cy="0"/>
          <a:chOff x="0" y="0"/>
          <a:chExt cx="0" cy="0"/>
        </a:xfrm>
      </p:grpSpPr>
      <p:grpSp>
        <p:nvGrpSpPr>
          <p:cNvPr id="7187" name="Google Shape;7187;p217"/>
          <p:cNvGrpSpPr/>
          <p:nvPr/>
        </p:nvGrpSpPr>
        <p:grpSpPr>
          <a:xfrm rot="10800000">
            <a:off x="-1244009" y="-2790909"/>
            <a:ext cx="2668416" cy="4015510"/>
            <a:chOff x="5219200" y="-59750"/>
            <a:chExt cx="3222725" cy="4849650"/>
          </a:xfrm>
        </p:grpSpPr>
        <p:sp>
          <p:nvSpPr>
            <p:cNvPr id="7188" name="Google Shape;7188;p21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1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1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1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1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1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1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1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1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1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1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1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1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1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1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1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1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1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1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1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1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1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217"/>
          <p:cNvGrpSpPr/>
          <p:nvPr/>
        </p:nvGrpSpPr>
        <p:grpSpPr>
          <a:xfrm>
            <a:off x="6942275" y="-956825"/>
            <a:ext cx="3222725" cy="4849650"/>
            <a:chOff x="5219200" y="-59750"/>
            <a:chExt cx="3222725" cy="4849650"/>
          </a:xfrm>
        </p:grpSpPr>
        <p:sp>
          <p:nvSpPr>
            <p:cNvPr id="7211" name="Google Shape;7211;p21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1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1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1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1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1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1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1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1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1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1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1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1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1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1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1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1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1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1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1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1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1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3" name="Google Shape;7233;p217"/>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34" name="Google Shape;7234;p217"/>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35" name="Google Shape;7235;p217"/>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36" name="Google Shape;7236;p217"/>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37" name="Google Shape;7237;p217"/>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38" name="Google Shape;7238;p217"/>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39" name="Google Shape;7239;p217"/>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40" name="Google Shape;7240;p217"/>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7241" name="Shape 7241"/>
        <p:cNvGrpSpPr/>
        <p:nvPr/>
      </p:nvGrpSpPr>
      <p:grpSpPr>
        <a:xfrm>
          <a:off x="0" y="0"/>
          <a:ext cx="0" cy="0"/>
          <a:chOff x="0" y="0"/>
          <a:chExt cx="0" cy="0"/>
        </a:xfrm>
      </p:grpSpPr>
      <p:grpSp>
        <p:nvGrpSpPr>
          <p:cNvPr id="7242" name="Google Shape;7242;p218"/>
          <p:cNvGrpSpPr/>
          <p:nvPr/>
        </p:nvGrpSpPr>
        <p:grpSpPr>
          <a:xfrm rot="8271231">
            <a:off x="-1039117" y="-2244498"/>
            <a:ext cx="2668378" cy="4015453"/>
            <a:chOff x="5219200" y="-59750"/>
            <a:chExt cx="3222725" cy="4849650"/>
          </a:xfrm>
        </p:grpSpPr>
        <p:sp>
          <p:nvSpPr>
            <p:cNvPr id="7243" name="Google Shape;7243;p2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218"/>
          <p:cNvGrpSpPr/>
          <p:nvPr/>
        </p:nvGrpSpPr>
        <p:grpSpPr>
          <a:xfrm flipH="1" rot="-10527386">
            <a:off x="7811436" y="-2431424"/>
            <a:ext cx="2668746" cy="4016007"/>
            <a:chOff x="5219200" y="-59750"/>
            <a:chExt cx="3222725" cy="4849650"/>
          </a:xfrm>
        </p:grpSpPr>
        <p:sp>
          <p:nvSpPr>
            <p:cNvPr id="7266" name="Google Shape;7266;p2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218"/>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89" name="Google Shape;7289;p218"/>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90" name="Google Shape;7290;p218"/>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91" name="Google Shape;7291;p218"/>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92" name="Google Shape;7292;p218"/>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93" name="Google Shape;7293;p218"/>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94" name="Google Shape;7294;p218"/>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95" name="Google Shape;7295;p218"/>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7296" name="Shape 7296"/>
        <p:cNvGrpSpPr/>
        <p:nvPr/>
      </p:nvGrpSpPr>
      <p:grpSpPr>
        <a:xfrm>
          <a:off x="0" y="0"/>
          <a:ext cx="0" cy="0"/>
          <a:chOff x="0" y="0"/>
          <a:chExt cx="0" cy="0"/>
        </a:xfrm>
      </p:grpSpPr>
      <p:sp>
        <p:nvSpPr>
          <p:cNvPr id="7297" name="Google Shape;7297;p219"/>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98" name="Google Shape;7298;p219"/>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7299" name="Google Shape;7299;p219"/>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300" name="Google Shape;7300;p219"/>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7301" name="Google Shape;7301;p219"/>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7302" name="Google Shape;7302;p219"/>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7303" name="Google Shape;7303;p219"/>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7304" name="Google Shape;7304;p219"/>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7305" name="Google Shape;7305;p219"/>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7306" name="Google Shape;7306;p21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7" name="Google Shape;7307;p219"/>
          <p:cNvGrpSpPr/>
          <p:nvPr/>
        </p:nvGrpSpPr>
        <p:grpSpPr>
          <a:xfrm flipH="1" rot="-9843618">
            <a:off x="2714181" y="-2618809"/>
            <a:ext cx="2668535" cy="4015689"/>
            <a:chOff x="5219200" y="-59750"/>
            <a:chExt cx="3222725" cy="4849650"/>
          </a:xfrm>
        </p:grpSpPr>
        <p:sp>
          <p:nvSpPr>
            <p:cNvPr id="7308" name="Google Shape;7308;p21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1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1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1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1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1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1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1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1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1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1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1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1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1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1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1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1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1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1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1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1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1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7330" name="Shape 7330"/>
        <p:cNvGrpSpPr/>
        <p:nvPr/>
      </p:nvGrpSpPr>
      <p:grpSpPr>
        <a:xfrm>
          <a:off x="0" y="0"/>
          <a:ext cx="0" cy="0"/>
          <a:chOff x="0" y="0"/>
          <a:chExt cx="0" cy="0"/>
        </a:xfrm>
      </p:grpSpPr>
      <p:sp>
        <p:nvSpPr>
          <p:cNvPr id="7331" name="Google Shape;7331;p220"/>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32" name="Google Shape;7332;p220"/>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3" name="Google Shape;7333;p220"/>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34" name="Google Shape;7334;p220"/>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5" name="Google Shape;7335;p220"/>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36" name="Google Shape;7336;p220"/>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7" name="Google Shape;7337;p220"/>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38" name="Google Shape;7338;p220"/>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9" name="Google Shape;7339;p220"/>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40" name="Google Shape;7340;p220"/>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41" name="Google Shape;7341;p220"/>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42" name="Google Shape;7342;p220"/>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43" name="Google Shape;7343;p22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44" name="Google Shape;7344;p22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220"/>
          <p:cNvGrpSpPr/>
          <p:nvPr/>
        </p:nvGrpSpPr>
        <p:grpSpPr>
          <a:xfrm flipH="1" rot="-8100000">
            <a:off x="8352659" y="-2128334"/>
            <a:ext cx="2668487" cy="4015617"/>
            <a:chOff x="5219200" y="-59750"/>
            <a:chExt cx="3222725" cy="4849650"/>
          </a:xfrm>
        </p:grpSpPr>
        <p:sp>
          <p:nvSpPr>
            <p:cNvPr id="7346" name="Google Shape;7346;p22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2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2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2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2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2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2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2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2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2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2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2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2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2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2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2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2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2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2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2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2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2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7368" name="Shape 7368"/>
        <p:cNvGrpSpPr/>
        <p:nvPr/>
      </p:nvGrpSpPr>
      <p:grpSpPr>
        <a:xfrm>
          <a:off x="0" y="0"/>
          <a:ext cx="0" cy="0"/>
          <a:chOff x="0" y="0"/>
          <a:chExt cx="0" cy="0"/>
        </a:xfrm>
      </p:grpSpPr>
      <p:sp>
        <p:nvSpPr>
          <p:cNvPr id="7369" name="Google Shape;7369;p221"/>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7370" name="Google Shape;7370;p221"/>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71" name="Google Shape;7371;p221"/>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7372" name="Google Shape;7372;p221"/>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73" name="Google Shape;7373;p221"/>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7374" name="Google Shape;7374;p221"/>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375" name="Google Shape;7375;p221"/>
          <p:cNvGrpSpPr/>
          <p:nvPr/>
        </p:nvGrpSpPr>
        <p:grpSpPr>
          <a:xfrm rot="10800000">
            <a:off x="-776534" y="-2481484"/>
            <a:ext cx="2668416" cy="4015510"/>
            <a:chOff x="5219200" y="-59750"/>
            <a:chExt cx="3222725" cy="4849650"/>
          </a:xfrm>
        </p:grpSpPr>
        <p:sp>
          <p:nvSpPr>
            <p:cNvPr id="7376" name="Google Shape;7376;p22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2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2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2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2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2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2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2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2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2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2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2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2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2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2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2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2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2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2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2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2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2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221"/>
          <p:cNvGrpSpPr/>
          <p:nvPr/>
        </p:nvGrpSpPr>
        <p:grpSpPr>
          <a:xfrm rot="343916">
            <a:off x="7238671" y="-522442"/>
            <a:ext cx="2668546" cy="4015705"/>
            <a:chOff x="5219200" y="-59750"/>
            <a:chExt cx="3222725" cy="4849650"/>
          </a:xfrm>
        </p:grpSpPr>
        <p:sp>
          <p:nvSpPr>
            <p:cNvPr id="7399" name="Google Shape;7399;p22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2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2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2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2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2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2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2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2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2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2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2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2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2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2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2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2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2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2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2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2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2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221"/>
          <p:cNvGrpSpPr/>
          <p:nvPr/>
        </p:nvGrpSpPr>
        <p:grpSpPr>
          <a:xfrm>
            <a:off x="0" y="3794700"/>
            <a:ext cx="9143654" cy="2701150"/>
            <a:chOff x="0" y="3794700"/>
            <a:chExt cx="9143654" cy="2701150"/>
          </a:xfrm>
        </p:grpSpPr>
        <p:sp>
          <p:nvSpPr>
            <p:cNvPr id="7422" name="Google Shape;7422;p221"/>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2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2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2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2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2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2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2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2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2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2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2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2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2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2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2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2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7439" name="Shape 7439"/>
        <p:cNvGrpSpPr/>
        <p:nvPr/>
      </p:nvGrpSpPr>
      <p:grpSpPr>
        <a:xfrm>
          <a:off x="0" y="0"/>
          <a:ext cx="0" cy="0"/>
          <a:chOff x="0" y="0"/>
          <a:chExt cx="0" cy="0"/>
        </a:xfrm>
      </p:grpSpPr>
      <p:grpSp>
        <p:nvGrpSpPr>
          <p:cNvPr id="7440" name="Google Shape;7440;p222"/>
          <p:cNvGrpSpPr/>
          <p:nvPr/>
        </p:nvGrpSpPr>
        <p:grpSpPr>
          <a:xfrm flipH="1" rot="-343916">
            <a:off x="-773204" y="-474292"/>
            <a:ext cx="2668546" cy="4015705"/>
            <a:chOff x="5219200" y="-59750"/>
            <a:chExt cx="3222725" cy="4849650"/>
          </a:xfrm>
        </p:grpSpPr>
        <p:sp>
          <p:nvSpPr>
            <p:cNvPr id="7441" name="Google Shape;7441;p22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2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2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2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2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2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2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2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2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2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2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2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2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2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2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2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2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2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2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2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2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2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222"/>
          <p:cNvGrpSpPr/>
          <p:nvPr/>
        </p:nvGrpSpPr>
        <p:grpSpPr>
          <a:xfrm flipH="1" rot="-8100000">
            <a:off x="8352659" y="-2128334"/>
            <a:ext cx="2668487" cy="4015617"/>
            <a:chOff x="5219200" y="-59750"/>
            <a:chExt cx="3222725" cy="4849650"/>
          </a:xfrm>
        </p:grpSpPr>
        <p:sp>
          <p:nvSpPr>
            <p:cNvPr id="7464" name="Google Shape;7464;p22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2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2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2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2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2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2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2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2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2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2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2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2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2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2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2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2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2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2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2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2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2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222"/>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87" name="Google Shape;7487;p222"/>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88" name="Google Shape;7488;p222"/>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89" name="Google Shape;7489;p222"/>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90" name="Google Shape;7490;p222"/>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91" name="Google Shape;7491;p222"/>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92" name="Google Shape;7492;p222"/>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493" name="Google Shape;7493;p222"/>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7494" name="Google Shape;7494;p222"/>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7495" name="Google Shape;7495;p222"/>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7496" name="Shape 7496"/>
        <p:cNvGrpSpPr/>
        <p:nvPr/>
      </p:nvGrpSpPr>
      <p:grpSpPr>
        <a:xfrm>
          <a:off x="0" y="0"/>
          <a:ext cx="0" cy="0"/>
          <a:chOff x="0" y="0"/>
          <a:chExt cx="0" cy="0"/>
        </a:xfrm>
      </p:grpSpPr>
      <p:grpSp>
        <p:nvGrpSpPr>
          <p:cNvPr id="7497" name="Google Shape;7497;p223"/>
          <p:cNvGrpSpPr/>
          <p:nvPr/>
        </p:nvGrpSpPr>
        <p:grpSpPr>
          <a:xfrm flipH="1" rot="182338">
            <a:off x="-1182824" y="-164053"/>
            <a:ext cx="2668624" cy="4015823"/>
            <a:chOff x="5219200" y="-59750"/>
            <a:chExt cx="3222725" cy="4849650"/>
          </a:xfrm>
        </p:grpSpPr>
        <p:sp>
          <p:nvSpPr>
            <p:cNvPr id="7498" name="Google Shape;7498;p22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2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2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2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2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2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2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2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2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2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2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2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2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2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2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2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2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2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2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2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2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2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223"/>
          <p:cNvGrpSpPr/>
          <p:nvPr/>
        </p:nvGrpSpPr>
        <p:grpSpPr>
          <a:xfrm flipH="1" rot="-9509879">
            <a:off x="8024418" y="-2421276"/>
            <a:ext cx="2668503" cy="4015640"/>
            <a:chOff x="5219200" y="-59750"/>
            <a:chExt cx="3222725" cy="4849650"/>
          </a:xfrm>
        </p:grpSpPr>
        <p:sp>
          <p:nvSpPr>
            <p:cNvPr id="7521" name="Google Shape;7521;p22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2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2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2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2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2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2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2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2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2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2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2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2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2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2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2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2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2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2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2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2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2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3" name="Google Shape;7543;p2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44" name="Google Shape;7544;p22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7545" name="Shape 7545"/>
        <p:cNvGrpSpPr/>
        <p:nvPr/>
      </p:nvGrpSpPr>
      <p:grpSpPr>
        <a:xfrm>
          <a:off x="0" y="0"/>
          <a:ext cx="0" cy="0"/>
          <a:chOff x="0" y="0"/>
          <a:chExt cx="0" cy="0"/>
        </a:xfrm>
      </p:grpSpPr>
      <p:sp>
        <p:nvSpPr>
          <p:cNvPr id="7546" name="Google Shape;7546;p224"/>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47" name="Google Shape;7547;p22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8" name="Google Shape;7548;p224"/>
          <p:cNvGrpSpPr/>
          <p:nvPr/>
        </p:nvGrpSpPr>
        <p:grpSpPr>
          <a:xfrm rot="384094">
            <a:off x="7533024" y="-250931"/>
            <a:ext cx="3222839" cy="4849821"/>
            <a:chOff x="5219200" y="-59750"/>
            <a:chExt cx="3222725" cy="4849650"/>
          </a:xfrm>
        </p:grpSpPr>
        <p:sp>
          <p:nvSpPr>
            <p:cNvPr id="7549" name="Google Shape;7549;p22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2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2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2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2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2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2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2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2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2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2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2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2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2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2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2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2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2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2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2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2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2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224"/>
          <p:cNvGrpSpPr/>
          <p:nvPr/>
        </p:nvGrpSpPr>
        <p:grpSpPr>
          <a:xfrm flipH="1" rot="3522602">
            <a:off x="-2844032" y="-1803662"/>
            <a:ext cx="3222914" cy="4849935"/>
            <a:chOff x="5219200" y="-59750"/>
            <a:chExt cx="3222725" cy="4849650"/>
          </a:xfrm>
        </p:grpSpPr>
        <p:sp>
          <p:nvSpPr>
            <p:cNvPr id="7572" name="Google Shape;7572;p22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2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2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2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2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2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2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2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2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2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2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2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2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2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2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2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2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2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2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2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2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2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7594" name="Shape 7594"/>
        <p:cNvGrpSpPr/>
        <p:nvPr/>
      </p:nvGrpSpPr>
      <p:grpSpPr>
        <a:xfrm>
          <a:off x="0" y="0"/>
          <a:ext cx="0" cy="0"/>
          <a:chOff x="0" y="0"/>
          <a:chExt cx="0" cy="0"/>
        </a:xfrm>
      </p:grpSpPr>
      <p:sp>
        <p:nvSpPr>
          <p:cNvPr id="7595" name="Google Shape;7595;p2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96" name="Google Shape;7596;p22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225"/>
          <p:cNvGrpSpPr/>
          <p:nvPr/>
        </p:nvGrpSpPr>
        <p:grpSpPr>
          <a:xfrm flipH="1" rot="3522602">
            <a:off x="-2844032" y="-1803662"/>
            <a:ext cx="3222914" cy="4849935"/>
            <a:chOff x="5219200" y="-59750"/>
            <a:chExt cx="3222725" cy="4849650"/>
          </a:xfrm>
        </p:grpSpPr>
        <p:sp>
          <p:nvSpPr>
            <p:cNvPr id="7598" name="Google Shape;7598;p22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2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2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2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2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2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2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2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2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2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2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2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2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2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2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2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2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2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2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2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2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2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7620" name="Shape 7620"/>
        <p:cNvGrpSpPr/>
        <p:nvPr/>
      </p:nvGrpSpPr>
      <p:grpSpPr>
        <a:xfrm>
          <a:off x="0" y="0"/>
          <a:ext cx="0" cy="0"/>
          <a:chOff x="0" y="0"/>
          <a:chExt cx="0" cy="0"/>
        </a:xfrm>
      </p:grpSpPr>
      <p:grpSp>
        <p:nvGrpSpPr>
          <p:cNvPr id="7621" name="Google Shape;7621;p226"/>
          <p:cNvGrpSpPr/>
          <p:nvPr/>
        </p:nvGrpSpPr>
        <p:grpSpPr>
          <a:xfrm>
            <a:off x="-28575" y="3543026"/>
            <a:ext cx="9171999" cy="2952825"/>
            <a:chOff x="0" y="3543025"/>
            <a:chExt cx="9143654" cy="2952825"/>
          </a:xfrm>
        </p:grpSpPr>
        <p:sp>
          <p:nvSpPr>
            <p:cNvPr id="7622" name="Google Shape;7622;p226"/>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2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2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2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2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2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2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2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2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2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2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2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2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2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2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2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2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9" name="Google Shape;7639;p226"/>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40" name="Google Shape;7640;p226"/>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641" name="Google Shape;7641;p226"/>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42" name="Google Shape;7642;p226"/>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7643" name="Google Shape;7643;p226"/>
          <p:cNvGrpSpPr/>
          <p:nvPr/>
        </p:nvGrpSpPr>
        <p:grpSpPr>
          <a:xfrm rot="-873288">
            <a:off x="7857978" y="-455682"/>
            <a:ext cx="2668657" cy="4015873"/>
            <a:chOff x="5219200" y="-59750"/>
            <a:chExt cx="3222725" cy="4849650"/>
          </a:xfrm>
        </p:grpSpPr>
        <p:sp>
          <p:nvSpPr>
            <p:cNvPr id="7644" name="Google Shape;7644;p22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2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2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2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2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2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2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2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2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2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2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2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2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2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2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2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2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2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2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2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2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2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sp>
        <p:nvSpPr>
          <p:cNvPr id="410" name="Google Shape;410;p24"/>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11" name="Google Shape;411;p24"/>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2" name="Google Shape;412;p24"/>
          <p:cNvGrpSpPr/>
          <p:nvPr/>
        </p:nvGrpSpPr>
        <p:grpSpPr>
          <a:xfrm>
            <a:off x="0" y="3698025"/>
            <a:ext cx="9143654" cy="2797825"/>
            <a:chOff x="0" y="3698025"/>
            <a:chExt cx="9143654" cy="2797825"/>
          </a:xfrm>
        </p:grpSpPr>
        <p:sp>
          <p:nvSpPr>
            <p:cNvPr id="413" name="Google Shape;413;p24"/>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4"/>
          <p:cNvGrpSpPr/>
          <p:nvPr/>
        </p:nvGrpSpPr>
        <p:grpSpPr>
          <a:xfrm rot="343916">
            <a:off x="7238671" y="-522442"/>
            <a:ext cx="2668546" cy="4015705"/>
            <a:chOff x="5219200" y="-59750"/>
            <a:chExt cx="3222725" cy="4849650"/>
          </a:xfrm>
        </p:grpSpPr>
        <p:sp>
          <p:nvSpPr>
            <p:cNvPr id="431" name="Google Shape;431;p2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4"/>
          <p:cNvGrpSpPr/>
          <p:nvPr/>
        </p:nvGrpSpPr>
        <p:grpSpPr>
          <a:xfrm rot="10800000">
            <a:off x="888491" y="-2832084"/>
            <a:ext cx="2668416" cy="4015510"/>
            <a:chOff x="5219200" y="-59750"/>
            <a:chExt cx="3222725" cy="4849650"/>
          </a:xfrm>
        </p:grpSpPr>
        <p:sp>
          <p:nvSpPr>
            <p:cNvPr id="454" name="Google Shape;454;p2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7666" name="Shape 7666"/>
        <p:cNvGrpSpPr/>
        <p:nvPr/>
      </p:nvGrpSpPr>
      <p:grpSpPr>
        <a:xfrm>
          <a:off x="0" y="0"/>
          <a:ext cx="0" cy="0"/>
          <a:chOff x="0" y="0"/>
          <a:chExt cx="0" cy="0"/>
        </a:xfrm>
      </p:grpSpPr>
      <p:grpSp>
        <p:nvGrpSpPr>
          <p:cNvPr id="7667" name="Google Shape;7667;p227"/>
          <p:cNvGrpSpPr/>
          <p:nvPr/>
        </p:nvGrpSpPr>
        <p:grpSpPr>
          <a:xfrm rot="10800000">
            <a:off x="-776534" y="-2481484"/>
            <a:ext cx="2668416" cy="4015510"/>
            <a:chOff x="5219200" y="-59750"/>
            <a:chExt cx="3222725" cy="4849650"/>
          </a:xfrm>
        </p:grpSpPr>
        <p:sp>
          <p:nvSpPr>
            <p:cNvPr id="7668" name="Google Shape;7668;p22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2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2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2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2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2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2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2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2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2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2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2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2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2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2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2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2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2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2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2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2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2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227"/>
          <p:cNvGrpSpPr/>
          <p:nvPr/>
        </p:nvGrpSpPr>
        <p:grpSpPr>
          <a:xfrm rot="343916">
            <a:off x="7238671" y="-522442"/>
            <a:ext cx="2668546" cy="4015705"/>
            <a:chOff x="5219200" y="-59750"/>
            <a:chExt cx="3222725" cy="4849650"/>
          </a:xfrm>
        </p:grpSpPr>
        <p:sp>
          <p:nvSpPr>
            <p:cNvPr id="7691" name="Google Shape;7691;p22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2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2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2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2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2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2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2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2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2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2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2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2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2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2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2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2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2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2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2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2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2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227"/>
          <p:cNvGrpSpPr/>
          <p:nvPr/>
        </p:nvGrpSpPr>
        <p:grpSpPr>
          <a:xfrm>
            <a:off x="0" y="3794700"/>
            <a:ext cx="9143654" cy="2701150"/>
            <a:chOff x="0" y="3794700"/>
            <a:chExt cx="9143654" cy="2701150"/>
          </a:xfrm>
        </p:grpSpPr>
        <p:sp>
          <p:nvSpPr>
            <p:cNvPr id="7714" name="Google Shape;7714;p227"/>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2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2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2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2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2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2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2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2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2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2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2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2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2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2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2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2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7731" name="Shape 7731"/>
        <p:cNvGrpSpPr/>
        <p:nvPr/>
      </p:nvGrpSpPr>
      <p:grpSpPr>
        <a:xfrm>
          <a:off x="0" y="0"/>
          <a:ext cx="0" cy="0"/>
          <a:chOff x="0" y="0"/>
          <a:chExt cx="0" cy="0"/>
        </a:xfrm>
      </p:grpSpPr>
      <p:sp>
        <p:nvSpPr>
          <p:cNvPr id="7732" name="Google Shape;7732;p22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3" name="Google Shape;7733;p228"/>
          <p:cNvGrpSpPr/>
          <p:nvPr/>
        </p:nvGrpSpPr>
        <p:grpSpPr>
          <a:xfrm rot="384094">
            <a:off x="7533024" y="-250931"/>
            <a:ext cx="3222839" cy="4849821"/>
            <a:chOff x="5219200" y="-59750"/>
            <a:chExt cx="3222725" cy="4849650"/>
          </a:xfrm>
        </p:grpSpPr>
        <p:sp>
          <p:nvSpPr>
            <p:cNvPr id="7734" name="Google Shape;7734;p22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2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2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2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2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2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2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2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2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2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2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2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2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2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2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2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2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2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2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2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2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2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228"/>
          <p:cNvGrpSpPr/>
          <p:nvPr/>
        </p:nvGrpSpPr>
        <p:grpSpPr>
          <a:xfrm flipH="1" rot="3522602">
            <a:off x="-2844032" y="-1803662"/>
            <a:ext cx="3222914" cy="4849935"/>
            <a:chOff x="5219200" y="-59750"/>
            <a:chExt cx="3222725" cy="4849650"/>
          </a:xfrm>
        </p:grpSpPr>
        <p:sp>
          <p:nvSpPr>
            <p:cNvPr id="7757" name="Google Shape;7757;p22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2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2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2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2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2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2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2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2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2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2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2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2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2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2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2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2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2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2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2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2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2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7779" name="Shape 7779"/>
        <p:cNvGrpSpPr/>
        <p:nvPr/>
      </p:nvGrpSpPr>
      <p:grpSpPr>
        <a:xfrm>
          <a:off x="0" y="0"/>
          <a:ext cx="0" cy="0"/>
          <a:chOff x="0" y="0"/>
          <a:chExt cx="0" cy="0"/>
        </a:xfrm>
      </p:grpSpPr>
      <p:grpSp>
        <p:nvGrpSpPr>
          <p:cNvPr id="7780" name="Google Shape;7780;p229"/>
          <p:cNvGrpSpPr/>
          <p:nvPr/>
        </p:nvGrpSpPr>
        <p:grpSpPr>
          <a:xfrm>
            <a:off x="0" y="3698025"/>
            <a:ext cx="9143654" cy="2797825"/>
            <a:chOff x="0" y="3698025"/>
            <a:chExt cx="9143654" cy="2797825"/>
          </a:xfrm>
        </p:grpSpPr>
        <p:sp>
          <p:nvSpPr>
            <p:cNvPr id="7781" name="Google Shape;7781;p229"/>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2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2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2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2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2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2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2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2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2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2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2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2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2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2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2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2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229"/>
          <p:cNvGrpSpPr/>
          <p:nvPr/>
        </p:nvGrpSpPr>
        <p:grpSpPr>
          <a:xfrm>
            <a:off x="6923225" y="-918725"/>
            <a:ext cx="3222725" cy="4849650"/>
            <a:chOff x="5219200" y="-59750"/>
            <a:chExt cx="3222725" cy="4849650"/>
          </a:xfrm>
        </p:grpSpPr>
        <p:sp>
          <p:nvSpPr>
            <p:cNvPr id="7799" name="Google Shape;7799;p22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2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2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2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2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2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2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2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2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2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2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2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2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2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2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2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2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2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2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2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2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2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24" name="Shape 7824"/>
        <p:cNvGrpSpPr/>
        <p:nvPr/>
      </p:nvGrpSpPr>
      <p:grpSpPr>
        <a:xfrm>
          <a:off x="0" y="0"/>
          <a:ext cx="0" cy="0"/>
          <a:chOff x="0" y="0"/>
          <a:chExt cx="0" cy="0"/>
        </a:xfrm>
      </p:grpSpPr>
      <p:grpSp>
        <p:nvGrpSpPr>
          <p:cNvPr id="7825" name="Google Shape;7825;p231"/>
          <p:cNvGrpSpPr/>
          <p:nvPr/>
        </p:nvGrpSpPr>
        <p:grpSpPr>
          <a:xfrm>
            <a:off x="0" y="3214650"/>
            <a:ext cx="9143654" cy="3281200"/>
            <a:chOff x="0" y="3214650"/>
            <a:chExt cx="9143654" cy="3281200"/>
          </a:xfrm>
        </p:grpSpPr>
        <p:sp>
          <p:nvSpPr>
            <p:cNvPr id="7826" name="Google Shape;7826;p231"/>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3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3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3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3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3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3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3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3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3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3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3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3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3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3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3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3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3" name="Google Shape;7843;p231"/>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44" name="Google Shape;7844;p231"/>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7845" name="Google Shape;7845;p231"/>
          <p:cNvGrpSpPr/>
          <p:nvPr/>
        </p:nvGrpSpPr>
        <p:grpSpPr>
          <a:xfrm rot="343916">
            <a:off x="7238671" y="-522442"/>
            <a:ext cx="2668546" cy="4015705"/>
            <a:chOff x="5219200" y="-59750"/>
            <a:chExt cx="3222725" cy="4849650"/>
          </a:xfrm>
        </p:grpSpPr>
        <p:sp>
          <p:nvSpPr>
            <p:cNvPr id="7846" name="Google Shape;7846;p23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3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3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3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3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3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3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3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3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3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3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3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3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3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3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3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3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3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23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23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3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3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231"/>
          <p:cNvGrpSpPr/>
          <p:nvPr/>
        </p:nvGrpSpPr>
        <p:grpSpPr>
          <a:xfrm rot="10800000">
            <a:off x="1424141" y="-2838534"/>
            <a:ext cx="2668416" cy="4015510"/>
            <a:chOff x="5219200" y="-59750"/>
            <a:chExt cx="3222725" cy="4849650"/>
          </a:xfrm>
        </p:grpSpPr>
        <p:sp>
          <p:nvSpPr>
            <p:cNvPr id="7869" name="Google Shape;7869;p23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3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3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3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3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3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3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3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3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3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3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3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3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3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3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3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3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3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3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3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3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3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1" name="Google Shape;7891;p231"/>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92" name="Shape 7892"/>
        <p:cNvGrpSpPr/>
        <p:nvPr/>
      </p:nvGrpSpPr>
      <p:grpSpPr>
        <a:xfrm>
          <a:off x="0" y="0"/>
          <a:ext cx="0" cy="0"/>
          <a:chOff x="0" y="0"/>
          <a:chExt cx="0" cy="0"/>
        </a:xfrm>
      </p:grpSpPr>
      <p:sp>
        <p:nvSpPr>
          <p:cNvPr id="7893" name="Google Shape;7893;p232"/>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32"/>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95" name="Google Shape;7895;p232"/>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96" name="Google Shape;7896;p232"/>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897" name="Google Shape;7897;p232"/>
          <p:cNvGrpSpPr/>
          <p:nvPr/>
        </p:nvGrpSpPr>
        <p:grpSpPr>
          <a:xfrm rot="10800000">
            <a:off x="-1244009" y="-2790909"/>
            <a:ext cx="2668416" cy="4015510"/>
            <a:chOff x="5219200" y="-59750"/>
            <a:chExt cx="3222725" cy="4849650"/>
          </a:xfrm>
        </p:grpSpPr>
        <p:sp>
          <p:nvSpPr>
            <p:cNvPr id="7898" name="Google Shape;7898;p23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3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3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3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3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3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23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3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3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3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3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3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3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3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3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3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3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3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3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3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3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3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20" name="Shape 7920"/>
        <p:cNvGrpSpPr/>
        <p:nvPr/>
      </p:nvGrpSpPr>
      <p:grpSpPr>
        <a:xfrm>
          <a:off x="0" y="0"/>
          <a:ext cx="0" cy="0"/>
          <a:chOff x="0" y="0"/>
          <a:chExt cx="0" cy="0"/>
        </a:xfrm>
      </p:grpSpPr>
      <p:sp>
        <p:nvSpPr>
          <p:cNvPr id="7921" name="Google Shape;7921;p2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22" name="Google Shape;7922;p233"/>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7923" name="Google Shape;7923;p233"/>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24" name="Shape 7924"/>
        <p:cNvGrpSpPr/>
        <p:nvPr/>
      </p:nvGrpSpPr>
      <p:grpSpPr>
        <a:xfrm>
          <a:off x="0" y="0"/>
          <a:ext cx="0" cy="0"/>
          <a:chOff x="0" y="0"/>
          <a:chExt cx="0" cy="0"/>
        </a:xfrm>
      </p:grpSpPr>
      <p:sp>
        <p:nvSpPr>
          <p:cNvPr id="7925" name="Google Shape;7925;p23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26" name="Google Shape;7926;p234"/>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27" name="Google Shape;7927;p234"/>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28" name="Google Shape;7928;p234"/>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7929" name="Google Shape;7929;p234"/>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7930" name="Google Shape;7930;p23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1" name="Google Shape;7931;p234"/>
          <p:cNvGrpSpPr/>
          <p:nvPr/>
        </p:nvGrpSpPr>
        <p:grpSpPr>
          <a:xfrm rot="8876024">
            <a:off x="-1148957" y="-2581067"/>
            <a:ext cx="2668508" cy="4015648"/>
            <a:chOff x="5219200" y="-59750"/>
            <a:chExt cx="3222725" cy="4849650"/>
          </a:xfrm>
        </p:grpSpPr>
        <p:sp>
          <p:nvSpPr>
            <p:cNvPr id="7932" name="Google Shape;7932;p23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3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3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3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3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3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3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3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3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3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3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3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3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3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3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3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3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3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3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3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3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3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54" name="Shape 7954"/>
        <p:cNvGrpSpPr/>
        <p:nvPr/>
      </p:nvGrpSpPr>
      <p:grpSpPr>
        <a:xfrm>
          <a:off x="0" y="0"/>
          <a:ext cx="0" cy="0"/>
          <a:chOff x="0" y="0"/>
          <a:chExt cx="0" cy="0"/>
        </a:xfrm>
      </p:grpSpPr>
      <p:grpSp>
        <p:nvGrpSpPr>
          <p:cNvPr id="7955" name="Google Shape;7955;p235"/>
          <p:cNvGrpSpPr/>
          <p:nvPr/>
        </p:nvGrpSpPr>
        <p:grpSpPr>
          <a:xfrm flipH="1" rot="6283196">
            <a:off x="-2268287" y="-3013154"/>
            <a:ext cx="3222794" cy="4849753"/>
            <a:chOff x="5219200" y="-59750"/>
            <a:chExt cx="3222725" cy="4849650"/>
          </a:xfrm>
        </p:grpSpPr>
        <p:sp>
          <p:nvSpPr>
            <p:cNvPr id="7956" name="Google Shape;7956;p23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3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3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3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3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3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3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3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3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3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3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3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3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3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3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3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3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3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3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3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3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3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235"/>
          <p:cNvGrpSpPr/>
          <p:nvPr/>
        </p:nvGrpSpPr>
        <p:grpSpPr>
          <a:xfrm rot="-883196">
            <a:off x="7656763" y="-784304"/>
            <a:ext cx="3222794" cy="4849753"/>
            <a:chOff x="5219200" y="-59750"/>
            <a:chExt cx="3222725" cy="4849650"/>
          </a:xfrm>
        </p:grpSpPr>
        <p:sp>
          <p:nvSpPr>
            <p:cNvPr id="7979" name="Google Shape;7979;p23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3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3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3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3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3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3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3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3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3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3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3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3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3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3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3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3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3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3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3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3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3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1" name="Google Shape;8001;p23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02" name="Google Shape;8002;p235"/>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03" name="Shape 8003"/>
        <p:cNvGrpSpPr/>
        <p:nvPr/>
      </p:nvGrpSpPr>
      <p:grpSpPr>
        <a:xfrm>
          <a:off x="0" y="0"/>
          <a:ext cx="0" cy="0"/>
          <a:chOff x="0" y="0"/>
          <a:chExt cx="0" cy="0"/>
        </a:xfrm>
      </p:grpSpPr>
      <p:sp>
        <p:nvSpPr>
          <p:cNvPr id="8004" name="Google Shape;8004;p236"/>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05" name="Google Shape;8005;p236"/>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8006" name="Google Shape;8006;p23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7" name="Google Shape;8007;p236"/>
          <p:cNvGrpSpPr/>
          <p:nvPr/>
        </p:nvGrpSpPr>
        <p:grpSpPr>
          <a:xfrm>
            <a:off x="6942275" y="-956825"/>
            <a:ext cx="3222725" cy="4849650"/>
            <a:chOff x="5219200" y="-59750"/>
            <a:chExt cx="3222725" cy="4849650"/>
          </a:xfrm>
        </p:grpSpPr>
        <p:sp>
          <p:nvSpPr>
            <p:cNvPr id="8008" name="Google Shape;8008;p23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3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3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3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3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3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3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3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3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3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3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3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3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3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3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3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3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3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3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3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3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3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30" name="Shape 8030"/>
        <p:cNvGrpSpPr/>
        <p:nvPr/>
      </p:nvGrpSpPr>
      <p:grpSpPr>
        <a:xfrm>
          <a:off x="0" y="0"/>
          <a:ext cx="0" cy="0"/>
          <a:chOff x="0" y="0"/>
          <a:chExt cx="0" cy="0"/>
        </a:xfrm>
      </p:grpSpPr>
      <p:grpSp>
        <p:nvGrpSpPr>
          <p:cNvPr id="8031" name="Google Shape;8031;p237"/>
          <p:cNvGrpSpPr/>
          <p:nvPr/>
        </p:nvGrpSpPr>
        <p:grpSpPr>
          <a:xfrm>
            <a:off x="0" y="3698025"/>
            <a:ext cx="9143654" cy="2797825"/>
            <a:chOff x="0" y="3698025"/>
            <a:chExt cx="9143654" cy="2797825"/>
          </a:xfrm>
        </p:grpSpPr>
        <p:sp>
          <p:nvSpPr>
            <p:cNvPr id="8032" name="Google Shape;8032;p237"/>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3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3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3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3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3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3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3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3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3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3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3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3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3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3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3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3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9" name="Google Shape;8049;p237"/>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8050" name="Google Shape;8050;p237"/>
          <p:cNvGrpSpPr/>
          <p:nvPr/>
        </p:nvGrpSpPr>
        <p:grpSpPr>
          <a:xfrm rot="8100000">
            <a:off x="-1224716" y="-2158484"/>
            <a:ext cx="2668487" cy="4015617"/>
            <a:chOff x="5219200" y="-59750"/>
            <a:chExt cx="3222725" cy="4849650"/>
          </a:xfrm>
        </p:grpSpPr>
        <p:sp>
          <p:nvSpPr>
            <p:cNvPr id="8051" name="Google Shape;8051;p2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6" name="Shape 476"/>
        <p:cNvGrpSpPr/>
        <p:nvPr/>
      </p:nvGrpSpPr>
      <p:grpSpPr>
        <a:xfrm>
          <a:off x="0" y="0"/>
          <a:ext cx="0" cy="0"/>
          <a:chOff x="0" y="0"/>
          <a:chExt cx="0" cy="0"/>
        </a:xfrm>
      </p:grpSpPr>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73" name="Shape 8073"/>
        <p:cNvGrpSpPr/>
        <p:nvPr/>
      </p:nvGrpSpPr>
      <p:grpSpPr>
        <a:xfrm>
          <a:off x="0" y="0"/>
          <a:ext cx="0" cy="0"/>
          <a:chOff x="0" y="0"/>
          <a:chExt cx="0" cy="0"/>
        </a:xfrm>
      </p:grpSpPr>
      <p:sp>
        <p:nvSpPr>
          <p:cNvPr id="8074" name="Google Shape;8074;p238"/>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75" name="Google Shape;8075;p238"/>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6" name="Google Shape;8076;p23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7" name="Google Shape;8077;p238"/>
          <p:cNvGrpSpPr/>
          <p:nvPr/>
        </p:nvGrpSpPr>
        <p:grpSpPr>
          <a:xfrm>
            <a:off x="6942275" y="-956825"/>
            <a:ext cx="3222725" cy="4849650"/>
            <a:chOff x="5219200" y="-59750"/>
            <a:chExt cx="3222725" cy="4849650"/>
          </a:xfrm>
        </p:grpSpPr>
        <p:sp>
          <p:nvSpPr>
            <p:cNvPr id="8078" name="Google Shape;8078;p2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2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2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2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238"/>
          <p:cNvGrpSpPr/>
          <p:nvPr/>
        </p:nvGrpSpPr>
        <p:grpSpPr>
          <a:xfrm rot="10800000">
            <a:off x="1285216" y="-2542734"/>
            <a:ext cx="2668416" cy="4015510"/>
            <a:chOff x="5219200" y="-59750"/>
            <a:chExt cx="3222725" cy="4849650"/>
          </a:xfrm>
        </p:grpSpPr>
        <p:sp>
          <p:nvSpPr>
            <p:cNvPr id="8101" name="Google Shape;8101;p2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23" name="Shape 8123"/>
        <p:cNvGrpSpPr/>
        <p:nvPr/>
      </p:nvGrpSpPr>
      <p:grpSpPr>
        <a:xfrm>
          <a:off x="0" y="0"/>
          <a:ext cx="0" cy="0"/>
          <a:chOff x="0" y="0"/>
          <a:chExt cx="0" cy="0"/>
        </a:xfrm>
      </p:grpSpPr>
      <p:sp>
        <p:nvSpPr>
          <p:cNvPr id="8124" name="Google Shape;8124;p239"/>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25" name="Shape 8125"/>
        <p:cNvGrpSpPr/>
        <p:nvPr/>
      </p:nvGrpSpPr>
      <p:grpSpPr>
        <a:xfrm>
          <a:off x="0" y="0"/>
          <a:ext cx="0" cy="0"/>
          <a:chOff x="0" y="0"/>
          <a:chExt cx="0" cy="0"/>
        </a:xfrm>
      </p:grpSpPr>
      <p:sp>
        <p:nvSpPr>
          <p:cNvPr id="8126" name="Google Shape;8126;p240"/>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127" name="Google Shape;8127;p240"/>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128" name="Google Shape;8128;p240"/>
          <p:cNvGrpSpPr/>
          <p:nvPr/>
        </p:nvGrpSpPr>
        <p:grpSpPr>
          <a:xfrm>
            <a:off x="0" y="3698025"/>
            <a:ext cx="9143654" cy="2797825"/>
            <a:chOff x="0" y="3698025"/>
            <a:chExt cx="9143654" cy="2797825"/>
          </a:xfrm>
        </p:grpSpPr>
        <p:sp>
          <p:nvSpPr>
            <p:cNvPr id="8129" name="Google Shape;8129;p240"/>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4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24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4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4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24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4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4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4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4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4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4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4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4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4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4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4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240"/>
          <p:cNvGrpSpPr/>
          <p:nvPr/>
        </p:nvGrpSpPr>
        <p:grpSpPr>
          <a:xfrm rot="343916">
            <a:off x="7238671" y="-522442"/>
            <a:ext cx="2668546" cy="4015705"/>
            <a:chOff x="5219200" y="-59750"/>
            <a:chExt cx="3222725" cy="4849650"/>
          </a:xfrm>
        </p:grpSpPr>
        <p:sp>
          <p:nvSpPr>
            <p:cNvPr id="8147" name="Google Shape;8147;p24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4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4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4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4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4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4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4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4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4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4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4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4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4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4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4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4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4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4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4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4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4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240"/>
          <p:cNvGrpSpPr/>
          <p:nvPr/>
        </p:nvGrpSpPr>
        <p:grpSpPr>
          <a:xfrm rot="10800000">
            <a:off x="888491" y="-2832084"/>
            <a:ext cx="2668416" cy="4015510"/>
            <a:chOff x="5219200" y="-59750"/>
            <a:chExt cx="3222725" cy="4849650"/>
          </a:xfrm>
        </p:grpSpPr>
        <p:sp>
          <p:nvSpPr>
            <p:cNvPr id="8170" name="Google Shape;8170;p24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4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4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4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4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4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4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4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4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4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4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4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4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4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4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4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4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4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4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4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4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4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192" name="Shape 8192"/>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8193" name="Shape 8193"/>
        <p:cNvGrpSpPr/>
        <p:nvPr/>
      </p:nvGrpSpPr>
      <p:grpSpPr>
        <a:xfrm>
          <a:off x="0" y="0"/>
          <a:ext cx="0" cy="0"/>
          <a:chOff x="0" y="0"/>
          <a:chExt cx="0" cy="0"/>
        </a:xfrm>
      </p:grpSpPr>
      <p:sp>
        <p:nvSpPr>
          <p:cNvPr id="8194" name="Google Shape;8194;p242"/>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195" name="Google Shape;8195;p242"/>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96" name="Google Shape;8196;p242"/>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197" name="Google Shape;8197;p242"/>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198" name="Google Shape;8198;p242"/>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99" name="Google Shape;8199;p242"/>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00" name="Google Shape;8200;p242"/>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201" name="Google Shape;8201;p242"/>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02" name="Google Shape;8202;p242"/>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03" name="Google Shape;8203;p242"/>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204" name="Google Shape;8204;p242"/>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05" name="Google Shape;8205;p242"/>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06" name="Google Shape;8206;p242"/>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207" name="Google Shape;8207;p242"/>
          <p:cNvGrpSpPr/>
          <p:nvPr/>
        </p:nvGrpSpPr>
        <p:grpSpPr>
          <a:xfrm>
            <a:off x="-992012" y="-137025"/>
            <a:ext cx="3346575" cy="4810125"/>
            <a:chOff x="-798375" y="146950"/>
            <a:chExt cx="3346575" cy="4810125"/>
          </a:xfrm>
        </p:grpSpPr>
        <p:sp>
          <p:nvSpPr>
            <p:cNvPr id="8208" name="Google Shape;8208;p242"/>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42"/>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42"/>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42"/>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42"/>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42"/>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42"/>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42"/>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42"/>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42"/>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42"/>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42"/>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42"/>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42"/>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42"/>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42"/>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42"/>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42"/>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42"/>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42"/>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42"/>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42"/>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0" name="Google Shape;8230;p24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8231" name="Shape 8231"/>
        <p:cNvGrpSpPr/>
        <p:nvPr/>
      </p:nvGrpSpPr>
      <p:grpSpPr>
        <a:xfrm>
          <a:off x="0" y="0"/>
          <a:ext cx="0" cy="0"/>
          <a:chOff x="0" y="0"/>
          <a:chExt cx="0" cy="0"/>
        </a:xfrm>
      </p:grpSpPr>
      <p:sp>
        <p:nvSpPr>
          <p:cNvPr id="8232" name="Google Shape;8232;p243"/>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33" name="Google Shape;8233;p243"/>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8234" name="Shape 8234"/>
        <p:cNvGrpSpPr/>
        <p:nvPr/>
      </p:nvGrpSpPr>
      <p:grpSpPr>
        <a:xfrm>
          <a:off x="0" y="0"/>
          <a:ext cx="0" cy="0"/>
          <a:chOff x="0" y="0"/>
          <a:chExt cx="0" cy="0"/>
        </a:xfrm>
      </p:grpSpPr>
      <p:sp>
        <p:nvSpPr>
          <p:cNvPr id="8235" name="Google Shape;8235;p244"/>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36" name="Google Shape;8236;p244"/>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237" name="Google Shape;8237;p244"/>
          <p:cNvGrpSpPr/>
          <p:nvPr/>
        </p:nvGrpSpPr>
        <p:grpSpPr>
          <a:xfrm>
            <a:off x="0" y="3698025"/>
            <a:ext cx="9143654" cy="2797825"/>
            <a:chOff x="0" y="3698025"/>
            <a:chExt cx="9143654" cy="2797825"/>
          </a:xfrm>
        </p:grpSpPr>
        <p:sp>
          <p:nvSpPr>
            <p:cNvPr id="8238" name="Google Shape;8238;p244"/>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4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4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4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4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4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4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4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4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4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4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4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4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4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4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4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4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244"/>
          <p:cNvGrpSpPr/>
          <p:nvPr/>
        </p:nvGrpSpPr>
        <p:grpSpPr>
          <a:xfrm>
            <a:off x="6923225" y="-918725"/>
            <a:ext cx="3222725" cy="4849650"/>
            <a:chOff x="5219200" y="-59750"/>
            <a:chExt cx="3222725" cy="4849650"/>
          </a:xfrm>
        </p:grpSpPr>
        <p:sp>
          <p:nvSpPr>
            <p:cNvPr id="8256" name="Google Shape;8256;p24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4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4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4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4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4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4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4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4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4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4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4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4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4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4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4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4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4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4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4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4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4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8278" name="Shape 8278"/>
        <p:cNvGrpSpPr/>
        <p:nvPr/>
      </p:nvGrpSpPr>
      <p:grpSpPr>
        <a:xfrm>
          <a:off x="0" y="0"/>
          <a:ext cx="0" cy="0"/>
          <a:chOff x="0" y="0"/>
          <a:chExt cx="0" cy="0"/>
        </a:xfrm>
      </p:grpSpPr>
      <p:sp>
        <p:nvSpPr>
          <p:cNvPr id="8279" name="Google Shape;8279;p245"/>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80" name="Google Shape;8280;p245"/>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281" name="Google Shape;8281;p245"/>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82" name="Google Shape;8282;p245"/>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3" name="Google Shape;8283;p245"/>
          <p:cNvGrpSpPr/>
          <p:nvPr/>
        </p:nvGrpSpPr>
        <p:grpSpPr>
          <a:xfrm flipH="1" rot="10800000">
            <a:off x="7554841" y="-2633109"/>
            <a:ext cx="2668416" cy="4015510"/>
            <a:chOff x="5219200" y="-59750"/>
            <a:chExt cx="3222725" cy="4849650"/>
          </a:xfrm>
        </p:grpSpPr>
        <p:sp>
          <p:nvSpPr>
            <p:cNvPr id="8284" name="Google Shape;8284;p24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4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4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4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4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4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4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4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4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4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4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4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4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4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4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4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4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4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4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4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4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4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8306" name="Shape 8306"/>
        <p:cNvGrpSpPr/>
        <p:nvPr/>
      </p:nvGrpSpPr>
      <p:grpSpPr>
        <a:xfrm>
          <a:off x="0" y="0"/>
          <a:ext cx="0" cy="0"/>
          <a:chOff x="0" y="0"/>
          <a:chExt cx="0" cy="0"/>
        </a:xfrm>
      </p:grpSpPr>
      <p:sp>
        <p:nvSpPr>
          <p:cNvPr id="8307" name="Google Shape;8307;p246"/>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08" name="Google Shape;8308;p246"/>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309" name="Google Shape;8309;p246"/>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0" name="Google Shape;8310;p246"/>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1" name="Google Shape;8311;p246"/>
          <p:cNvGrpSpPr/>
          <p:nvPr/>
        </p:nvGrpSpPr>
        <p:grpSpPr>
          <a:xfrm flipH="1" rot="-343916">
            <a:off x="-931397" y="-300442"/>
            <a:ext cx="2668546" cy="4015705"/>
            <a:chOff x="5219200" y="-59750"/>
            <a:chExt cx="3222725" cy="4849650"/>
          </a:xfrm>
        </p:grpSpPr>
        <p:sp>
          <p:nvSpPr>
            <p:cNvPr id="8312" name="Google Shape;8312;p2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2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2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2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2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246"/>
          <p:cNvGrpSpPr/>
          <p:nvPr/>
        </p:nvGrpSpPr>
        <p:grpSpPr>
          <a:xfrm flipH="1" rot="-9509879">
            <a:off x="7277968" y="-2449976"/>
            <a:ext cx="2668503" cy="4015640"/>
            <a:chOff x="5219200" y="-59750"/>
            <a:chExt cx="3222725" cy="4849650"/>
          </a:xfrm>
        </p:grpSpPr>
        <p:sp>
          <p:nvSpPr>
            <p:cNvPr id="8335" name="Google Shape;8335;p2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8357" name="Shape 8357"/>
        <p:cNvGrpSpPr/>
        <p:nvPr/>
      </p:nvGrpSpPr>
      <p:grpSpPr>
        <a:xfrm>
          <a:off x="0" y="0"/>
          <a:ext cx="0" cy="0"/>
          <a:chOff x="0" y="0"/>
          <a:chExt cx="0" cy="0"/>
        </a:xfrm>
      </p:grpSpPr>
      <p:sp>
        <p:nvSpPr>
          <p:cNvPr id="8358" name="Google Shape;8358;p247"/>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59" name="Google Shape;8359;p247"/>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60" name="Google Shape;8360;p247"/>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1" name="Google Shape;8361;p247"/>
          <p:cNvGrpSpPr/>
          <p:nvPr/>
        </p:nvGrpSpPr>
        <p:grpSpPr>
          <a:xfrm rot="8100000">
            <a:off x="-893832" y="-2199876"/>
            <a:ext cx="2668032" cy="4014931"/>
            <a:chOff x="5219200" y="-59750"/>
            <a:chExt cx="3222725" cy="4849650"/>
          </a:xfrm>
        </p:grpSpPr>
        <p:sp>
          <p:nvSpPr>
            <p:cNvPr id="8362" name="Google Shape;8362;p24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4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4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4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4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24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4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24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24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4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4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4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4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4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4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4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4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4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4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4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4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4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477" name="Shape 477"/>
        <p:cNvGrpSpPr/>
        <p:nvPr/>
      </p:nvGrpSpPr>
      <p:grpSpPr>
        <a:xfrm>
          <a:off x="0" y="0"/>
          <a:ext cx="0" cy="0"/>
          <a:chOff x="0" y="0"/>
          <a:chExt cx="0" cy="0"/>
        </a:xfrm>
      </p:grpSpPr>
      <p:sp>
        <p:nvSpPr>
          <p:cNvPr id="478" name="Google Shape;478;p26"/>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79" name="Google Shape;479;p26"/>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0" name="Google Shape;480;p26"/>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81" name="Google Shape;481;p26"/>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82" name="Google Shape;482;p26"/>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3" name="Google Shape;483;p26"/>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84" name="Google Shape;484;p26"/>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85" name="Google Shape;485;p26"/>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26"/>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87" name="Google Shape;487;p26"/>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488" name="Google Shape;488;p26"/>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9" name="Google Shape;489;p26"/>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490" name="Google Shape;490;p26"/>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91" name="Google Shape;491;p26"/>
          <p:cNvGrpSpPr/>
          <p:nvPr/>
        </p:nvGrpSpPr>
        <p:grpSpPr>
          <a:xfrm>
            <a:off x="-992012" y="-137025"/>
            <a:ext cx="3346575" cy="4810125"/>
            <a:chOff x="-798375" y="146950"/>
            <a:chExt cx="3346575" cy="4810125"/>
          </a:xfrm>
        </p:grpSpPr>
        <p:sp>
          <p:nvSpPr>
            <p:cNvPr id="492" name="Google Shape;492;p26"/>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2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8384" name="Shape 8384"/>
        <p:cNvGrpSpPr/>
        <p:nvPr/>
      </p:nvGrpSpPr>
      <p:grpSpPr>
        <a:xfrm>
          <a:off x="0" y="0"/>
          <a:ext cx="0" cy="0"/>
          <a:chOff x="0" y="0"/>
          <a:chExt cx="0" cy="0"/>
        </a:xfrm>
      </p:grpSpPr>
      <p:sp>
        <p:nvSpPr>
          <p:cNvPr id="8385" name="Google Shape;8385;p248"/>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86" name="Google Shape;8386;p248"/>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8387" name="Shape 8387"/>
        <p:cNvGrpSpPr/>
        <p:nvPr/>
      </p:nvGrpSpPr>
      <p:grpSpPr>
        <a:xfrm>
          <a:off x="0" y="0"/>
          <a:ext cx="0" cy="0"/>
          <a:chOff x="0" y="0"/>
          <a:chExt cx="0" cy="0"/>
        </a:xfrm>
      </p:grpSpPr>
      <p:sp>
        <p:nvSpPr>
          <p:cNvPr id="8388" name="Google Shape;8388;p249"/>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89" name="Google Shape;8389;p249"/>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390" name="Google Shape;8390;p249"/>
          <p:cNvGrpSpPr/>
          <p:nvPr/>
        </p:nvGrpSpPr>
        <p:grpSpPr>
          <a:xfrm flipH="1" rot="3841457">
            <a:off x="-766203" y="-2017643"/>
            <a:ext cx="3222798" cy="4849759"/>
            <a:chOff x="5219200" y="-59750"/>
            <a:chExt cx="3222725" cy="4849650"/>
          </a:xfrm>
        </p:grpSpPr>
        <p:sp>
          <p:nvSpPr>
            <p:cNvPr id="8391" name="Google Shape;8391;p24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4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4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4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4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4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4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4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4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4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4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4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4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4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4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4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4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4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4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4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4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4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3" name="Google Shape;8413;p249"/>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8414" name="Shape 8414"/>
        <p:cNvGrpSpPr/>
        <p:nvPr/>
      </p:nvGrpSpPr>
      <p:grpSpPr>
        <a:xfrm>
          <a:off x="0" y="0"/>
          <a:ext cx="0" cy="0"/>
          <a:chOff x="0" y="0"/>
          <a:chExt cx="0" cy="0"/>
        </a:xfrm>
      </p:grpSpPr>
      <p:sp>
        <p:nvSpPr>
          <p:cNvPr id="8415" name="Google Shape;8415;p250"/>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16" name="Google Shape;8416;p250"/>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8417" name="Shape 8417"/>
        <p:cNvGrpSpPr/>
        <p:nvPr/>
      </p:nvGrpSpPr>
      <p:grpSpPr>
        <a:xfrm>
          <a:off x="0" y="0"/>
          <a:ext cx="0" cy="0"/>
          <a:chOff x="0" y="0"/>
          <a:chExt cx="0" cy="0"/>
        </a:xfrm>
      </p:grpSpPr>
      <p:sp>
        <p:nvSpPr>
          <p:cNvPr id="8418" name="Google Shape;8418;p251"/>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51"/>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20" name="Google Shape;8420;p25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421" name="Google Shape;8421;p251"/>
          <p:cNvGrpSpPr/>
          <p:nvPr/>
        </p:nvGrpSpPr>
        <p:grpSpPr>
          <a:xfrm>
            <a:off x="6942275" y="-956825"/>
            <a:ext cx="3222725" cy="4849650"/>
            <a:chOff x="5219200" y="-59750"/>
            <a:chExt cx="3222725" cy="4849650"/>
          </a:xfrm>
        </p:grpSpPr>
        <p:sp>
          <p:nvSpPr>
            <p:cNvPr id="8422" name="Google Shape;8422;p25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5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5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5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5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5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5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5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5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5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5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5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5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5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5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5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5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5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5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5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5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5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8444" name="Shape 8444"/>
        <p:cNvGrpSpPr/>
        <p:nvPr/>
      </p:nvGrpSpPr>
      <p:grpSpPr>
        <a:xfrm>
          <a:off x="0" y="0"/>
          <a:ext cx="0" cy="0"/>
          <a:chOff x="0" y="0"/>
          <a:chExt cx="0" cy="0"/>
        </a:xfrm>
      </p:grpSpPr>
      <p:grpSp>
        <p:nvGrpSpPr>
          <p:cNvPr id="8445" name="Google Shape;8445;p252"/>
          <p:cNvGrpSpPr/>
          <p:nvPr/>
        </p:nvGrpSpPr>
        <p:grpSpPr>
          <a:xfrm>
            <a:off x="-1458737" y="-317375"/>
            <a:ext cx="3346575" cy="4810125"/>
            <a:chOff x="-798375" y="146950"/>
            <a:chExt cx="3346575" cy="4810125"/>
          </a:xfrm>
        </p:grpSpPr>
        <p:sp>
          <p:nvSpPr>
            <p:cNvPr id="8446" name="Google Shape;8446;p252"/>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52"/>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52"/>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52"/>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52"/>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52"/>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52"/>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52"/>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52"/>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52"/>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52"/>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52"/>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52"/>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52"/>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52"/>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52"/>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52"/>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52"/>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52"/>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52"/>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52"/>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52"/>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8" name="Google Shape;8468;p252"/>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69" name="Google Shape;8469;p252"/>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70" name="Google Shape;8470;p252"/>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71" name="Google Shape;8471;p25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8472" name="Shape 8472"/>
        <p:cNvGrpSpPr/>
        <p:nvPr/>
      </p:nvGrpSpPr>
      <p:grpSpPr>
        <a:xfrm>
          <a:off x="0" y="0"/>
          <a:ext cx="0" cy="0"/>
          <a:chOff x="0" y="0"/>
          <a:chExt cx="0" cy="0"/>
        </a:xfrm>
      </p:grpSpPr>
      <p:grpSp>
        <p:nvGrpSpPr>
          <p:cNvPr id="8473" name="Google Shape;8473;p253"/>
          <p:cNvGrpSpPr/>
          <p:nvPr/>
        </p:nvGrpSpPr>
        <p:grpSpPr>
          <a:xfrm rot="10800000">
            <a:off x="-1244009" y="-2790909"/>
            <a:ext cx="2668416" cy="4015510"/>
            <a:chOff x="5219200" y="-59750"/>
            <a:chExt cx="3222725" cy="4849650"/>
          </a:xfrm>
        </p:grpSpPr>
        <p:sp>
          <p:nvSpPr>
            <p:cNvPr id="8474" name="Google Shape;8474;p25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5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5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5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5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5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5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5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5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5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5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5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5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5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5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5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5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5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5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5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5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5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253"/>
          <p:cNvGrpSpPr/>
          <p:nvPr/>
        </p:nvGrpSpPr>
        <p:grpSpPr>
          <a:xfrm>
            <a:off x="6942275" y="-956825"/>
            <a:ext cx="3222725" cy="4849650"/>
            <a:chOff x="5219200" y="-59750"/>
            <a:chExt cx="3222725" cy="4849650"/>
          </a:xfrm>
        </p:grpSpPr>
        <p:sp>
          <p:nvSpPr>
            <p:cNvPr id="8497" name="Google Shape;8497;p25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5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5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5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5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5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5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5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5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5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5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5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5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5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5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5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5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5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5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5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5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5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9" name="Google Shape;8519;p253"/>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20" name="Google Shape;8520;p253"/>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21" name="Google Shape;8521;p253"/>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22" name="Google Shape;8522;p253"/>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23" name="Google Shape;8523;p253"/>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24" name="Google Shape;8524;p253"/>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25" name="Google Shape;8525;p253"/>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26" name="Google Shape;8526;p253"/>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8527" name="Shape 8527"/>
        <p:cNvGrpSpPr/>
        <p:nvPr/>
      </p:nvGrpSpPr>
      <p:grpSpPr>
        <a:xfrm>
          <a:off x="0" y="0"/>
          <a:ext cx="0" cy="0"/>
          <a:chOff x="0" y="0"/>
          <a:chExt cx="0" cy="0"/>
        </a:xfrm>
      </p:grpSpPr>
      <p:grpSp>
        <p:nvGrpSpPr>
          <p:cNvPr id="8528" name="Google Shape;8528;p254"/>
          <p:cNvGrpSpPr/>
          <p:nvPr/>
        </p:nvGrpSpPr>
        <p:grpSpPr>
          <a:xfrm rot="8271231">
            <a:off x="-1039117" y="-2244498"/>
            <a:ext cx="2668378" cy="4015453"/>
            <a:chOff x="5219200" y="-59750"/>
            <a:chExt cx="3222725" cy="4849650"/>
          </a:xfrm>
        </p:grpSpPr>
        <p:sp>
          <p:nvSpPr>
            <p:cNvPr id="8529" name="Google Shape;8529;p25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5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5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5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5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5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5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5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5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5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5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5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5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5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5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5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5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5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5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5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5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5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254"/>
          <p:cNvGrpSpPr/>
          <p:nvPr/>
        </p:nvGrpSpPr>
        <p:grpSpPr>
          <a:xfrm flipH="1" rot="-10527386">
            <a:off x="7811436" y="-2431424"/>
            <a:ext cx="2668746" cy="4016007"/>
            <a:chOff x="5219200" y="-59750"/>
            <a:chExt cx="3222725" cy="4849650"/>
          </a:xfrm>
        </p:grpSpPr>
        <p:sp>
          <p:nvSpPr>
            <p:cNvPr id="8552" name="Google Shape;8552;p25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5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5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5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5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5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5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5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5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5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5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5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5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5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5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5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5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5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5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5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5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5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4" name="Google Shape;8574;p254"/>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75" name="Google Shape;8575;p254"/>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76" name="Google Shape;8576;p254"/>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77" name="Google Shape;8577;p254"/>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78" name="Google Shape;8578;p254"/>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79" name="Google Shape;8579;p254"/>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80" name="Google Shape;8580;p254"/>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81" name="Google Shape;8581;p254"/>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8582" name="Shape 8582"/>
        <p:cNvGrpSpPr/>
        <p:nvPr/>
      </p:nvGrpSpPr>
      <p:grpSpPr>
        <a:xfrm>
          <a:off x="0" y="0"/>
          <a:ext cx="0" cy="0"/>
          <a:chOff x="0" y="0"/>
          <a:chExt cx="0" cy="0"/>
        </a:xfrm>
      </p:grpSpPr>
      <p:sp>
        <p:nvSpPr>
          <p:cNvPr id="8583" name="Google Shape;8583;p255"/>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84" name="Google Shape;8584;p255"/>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585" name="Google Shape;8585;p255"/>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586" name="Google Shape;8586;p255"/>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587" name="Google Shape;8587;p255"/>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8588" name="Google Shape;8588;p255"/>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589" name="Google Shape;8589;p255"/>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8590" name="Google Shape;8590;p255"/>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591" name="Google Shape;8591;p255"/>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8592" name="Google Shape;8592;p25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3" name="Google Shape;8593;p255"/>
          <p:cNvGrpSpPr/>
          <p:nvPr/>
        </p:nvGrpSpPr>
        <p:grpSpPr>
          <a:xfrm flipH="1" rot="-9843618">
            <a:off x="2714181" y="-2618809"/>
            <a:ext cx="2668535" cy="4015689"/>
            <a:chOff x="5219200" y="-59750"/>
            <a:chExt cx="3222725" cy="4849650"/>
          </a:xfrm>
        </p:grpSpPr>
        <p:sp>
          <p:nvSpPr>
            <p:cNvPr id="8594" name="Google Shape;8594;p25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5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5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5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5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5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5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5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5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5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5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5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5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5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5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5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5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5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5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5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5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5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8616" name="Shape 8616"/>
        <p:cNvGrpSpPr/>
        <p:nvPr/>
      </p:nvGrpSpPr>
      <p:grpSpPr>
        <a:xfrm>
          <a:off x="0" y="0"/>
          <a:ext cx="0" cy="0"/>
          <a:chOff x="0" y="0"/>
          <a:chExt cx="0" cy="0"/>
        </a:xfrm>
      </p:grpSpPr>
      <p:sp>
        <p:nvSpPr>
          <p:cNvPr id="8617" name="Google Shape;8617;p256"/>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18" name="Google Shape;8618;p256"/>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19" name="Google Shape;8619;p256"/>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20" name="Google Shape;8620;p256"/>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1" name="Google Shape;8621;p256"/>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22" name="Google Shape;8622;p256"/>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3" name="Google Shape;8623;p256"/>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24" name="Google Shape;8624;p256"/>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5" name="Google Shape;8625;p256"/>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26" name="Google Shape;8626;p256"/>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7" name="Google Shape;8627;p256"/>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28" name="Google Shape;8628;p256"/>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9" name="Google Shape;8629;p256"/>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30" name="Google Shape;8630;p25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1" name="Google Shape;8631;p256"/>
          <p:cNvGrpSpPr/>
          <p:nvPr/>
        </p:nvGrpSpPr>
        <p:grpSpPr>
          <a:xfrm flipH="1" rot="-8100000">
            <a:off x="8352659" y="-2128334"/>
            <a:ext cx="2668487" cy="4015617"/>
            <a:chOff x="5219200" y="-59750"/>
            <a:chExt cx="3222725" cy="4849650"/>
          </a:xfrm>
        </p:grpSpPr>
        <p:sp>
          <p:nvSpPr>
            <p:cNvPr id="8632" name="Google Shape;8632;p25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5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5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5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5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5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5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5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5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5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5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5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5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5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5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5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5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5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5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5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5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5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8654" name="Shape 8654"/>
        <p:cNvGrpSpPr/>
        <p:nvPr/>
      </p:nvGrpSpPr>
      <p:grpSpPr>
        <a:xfrm>
          <a:off x="0" y="0"/>
          <a:ext cx="0" cy="0"/>
          <a:chOff x="0" y="0"/>
          <a:chExt cx="0" cy="0"/>
        </a:xfrm>
      </p:grpSpPr>
      <p:sp>
        <p:nvSpPr>
          <p:cNvPr id="8655" name="Google Shape;8655;p257"/>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8656" name="Google Shape;8656;p257"/>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57" name="Google Shape;8657;p257"/>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8658" name="Google Shape;8658;p257"/>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59" name="Google Shape;8659;p257"/>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8660" name="Google Shape;8660;p257"/>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661" name="Google Shape;8661;p257"/>
          <p:cNvGrpSpPr/>
          <p:nvPr/>
        </p:nvGrpSpPr>
        <p:grpSpPr>
          <a:xfrm rot="10800000">
            <a:off x="-776534" y="-2481484"/>
            <a:ext cx="2668416" cy="4015510"/>
            <a:chOff x="5219200" y="-59750"/>
            <a:chExt cx="3222725" cy="4849650"/>
          </a:xfrm>
        </p:grpSpPr>
        <p:sp>
          <p:nvSpPr>
            <p:cNvPr id="8662" name="Google Shape;8662;p25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5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5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5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5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5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5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5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5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5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5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5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5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5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5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5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5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5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5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5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5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5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257"/>
          <p:cNvGrpSpPr/>
          <p:nvPr/>
        </p:nvGrpSpPr>
        <p:grpSpPr>
          <a:xfrm rot="343916">
            <a:off x="7238671" y="-522442"/>
            <a:ext cx="2668546" cy="4015705"/>
            <a:chOff x="5219200" y="-59750"/>
            <a:chExt cx="3222725" cy="4849650"/>
          </a:xfrm>
        </p:grpSpPr>
        <p:sp>
          <p:nvSpPr>
            <p:cNvPr id="8685" name="Google Shape;8685;p25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5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5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5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5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5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5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5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5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5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5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5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5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5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5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5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5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5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5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5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5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5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257"/>
          <p:cNvGrpSpPr/>
          <p:nvPr/>
        </p:nvGrpSpPr>
        <p:grpSpPr>
          <a:xfrm>
            <a:off x="0" y="3794700"/>
            <a:ext cx="9143654" cy="2701150"/>
            <a:chOff x="0" y="3794700"/>
            <a:chExt cx="9143654" cy="2701150"/>
          </a:xfrm>
        </p:grpSpPr>
        <p:sp>
          <p:nvSpPr>
            <p:cNvPr id="8708" name="Google Shape;8708;p257"/>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5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5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5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5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5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5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5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5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5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5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5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5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5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5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5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5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515" name="Shape 515"/>
        <p:cNvGrpSpPr/>
        <p:nvPr/>
      </p:nvGrpSpPr>
      <p:grpSpPr>
        <a:xfrm>
          <a:off x="0" y="0"/>
          <a:ext cx="0" cy="0"/>
          <a:chOff x="0" y="0"/>
          <a:chExt cx="0" cy="0"/>
        </a:xfrm>
      </p:grpSpPr>
      <p:sp>
        <p:nvSpPr>
          <p:cNvPr id="516" name="Google Shape;516;p27"/>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17" name="Google Shape;517;p27"/>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8725" name="Shape 8725"/>
        <p:cNvGrpSpPr/>
        <p:nvPr/>
      </p:nvGrpSpPr>
      <p:grpSpPr>
        <a:xfrm>
          <a:off x="0" y="0"/>
          <a:ext cx="0" cy="0"/>
          <a:chOff x="0" y="0"/>
          <a:chExt cx="0" cy="0"/>
        </a:xfrm>
      </p:grpSpPr>
      <p:grpSp>
        <p:nvGrpSpPr>
          <p:cNvPr id="8726" name="Google Shape;8726;p258"/>
          <p:cNvGrpSpPr/>
          <p:nvPr/>
        </p:nvGrpSpPr>
        <p:grpSpPr>
          <a:xfrm flipH="1" rot="-343916">
            <a:off x="-773204" y="-474292"/>
            <a:ext cx="2668546" cy="4015705"/>
            <a:chOff x="5219200" y="-59750"/>
            <a:chExt cx="3222725" cy="4849650"/>
          </a:xfrm>
        </p:grpSpPr>
        <p:sp>
          <p:nvSpPr>
            <p:cNvPr id="8727" name="Google Shape;8727;p25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5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5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5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5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5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5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5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5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5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5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5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5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5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5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5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5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5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5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5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5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5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258"/>
          <p:cNvGrpSpPr/>
          <p:nvPr/>
        </p:nvGrpSpPr>
        <p:grpSpPr>
          <a:xfrm flipH="1" rot="-8100000">
            <a:off x="8352659" y="-2128334"/>
            <a:ext cx="2668487" cy="4015617"/>
            <a:chOff x="5219200" y="-59750"/>
            <a:chExt cx="3222725" cy="4849650"/>
          </a:xfrm>
        </p:grpSpPr>
        <p:sp>
          <p:nvSpPr>
            <p:cNvPr id="8750" name="Google Shape;8750;p25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5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5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5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5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5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5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5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5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5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5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5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5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5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5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5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5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5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5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5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5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5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2" name="Google Shape;8772;p258"/>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773" name="Google Shape;8773;p258"/>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4" name="Google Shape;8774;p258"/>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775" name="Google Shape;8775;p258"/>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6" name="Google Shape;8776;p258"/>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777" name="Google Shape;8777;p258"/>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8" name="Google Shape;8778;p258"/>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779" name="Google Shape;8779;p258"/>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8780" name="Google Shape;8780;p258"/>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8781" name="Google Shape;8781;p258"/>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8782" name="Shape 8782"/>
        <p:cNvGrpSpPr/>
        <p:nvPr/>
      </p:nvGrpSpPr>
      <p:grpSpPr>
        <a:xfrm>
          <a:off x="0" y="0"/>
          <a:ext cx="0" cy="0"/>
          <a:chOff x="0" y="0"/>
          <a:chExt cx="0" cy="0"/>
        </a:xfrm>
      </p:grpSpPr>
      <p:grpSp>
        <p:nvGrpSpPr>
          <p:cNvPr id="8783" name="Google Shape;8783;p259"/>
          <p:cNvGrpSpPr/>
          <p:nvPr/>
        </p:nvGrpSpPr>
        <p:grpSpPr>
          <a:xfrm flipH="1" rot="182338">
            <a:off x="-1182824" y="-164053"/>
            <a:ext cx="2668624" cy="4015823"/>
            <a:chOff x="5219200" y="-59750"/>
            <a:chExt cx="3222725" cy="4849650"/>
          </a:xfrm>
        </p:grpSpPr>
        <p:sp>
          <p:nvSpPr>
            <p:cNvPr id="8784" name="Google Shape;8784;p25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5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5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5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5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5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5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5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5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5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5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5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5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5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5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5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5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5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5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5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5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5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259"/>
          <p:cNvGrpSpPr/>
          <p:nvPr/>
        </p:nvGrpSpPr>
        <p:grpSpPr>
          <a:xfrm flipH="1" rot="-9509879">
            <a:off x="8024418" y="-2421276"/>
            <a:ext cx="2668503" cy="4015640"/>
            <a:chOff x="5219200" y="-59750"/>
            <a:chExt cx="3222725" cy="4849650"/>
          </a:xfrm>
        </p:grpSpPr>
        <p:sp>
          <p:nvSpPr>
            <p:cNvPr id="8807" name="Google Shape;8807;p25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5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5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5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5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5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5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5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5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5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5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5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5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5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5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5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5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5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5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5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5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5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9" name="Google Shape;8829;p259"/>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30" name="Google Shape;8830;p25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8831" name="Shape 8831"/>
        <p:cNvGrpSpPr/>
        <p:nvPr/>
      </p:nvGrpSpPr>
      <p:grpSpPr>
        <a:xfrm>
          <a:off x="0" y="0"/>
          <a:ext cx="0" cy="0"/>
          <a:chOff x="0" y="0"/>
          <a:chExt cx="0" cy="0"/>
        </a:xfrm>
      </p:grpSpPr>
      <p:sp>
        <p:nvSpPr>
          <p:cNvPr id="8832" name="Google Shape;8832;p26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33" name="Google Shape;8833;p26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4" name="Google Shape;8834;p260"/>
          <p:cNvGrpSpPr/>
          <p:nvPr/>
        </p:nvGrpSpPr>
        <p:grpSpPr>
          <a:xfrm rot="384094">
            <a:off x="7533024" y="-250931"/>
            <a:ext cx="3222839" cy="4849821"/>
            <a:chOff x="5219200" y="-59750"/>
            <a:chExt cx="3222725" cy="4849650"/>
          </a:xfrm>
        </p:grpSpPr>
        <p:sp>
          <p:nvSpPr>
            <p:cNvPr id="8835" name="Google Shape;8835;p26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6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6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6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6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6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6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6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6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6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6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6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6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6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6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6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6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6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6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6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6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6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260"/>
          <p:cNvGrpSpPr/>
          <p:nvPr/>
        </p:nvGrpSpPr>
        <p:grpSpPr>
          <a:xfrm flipH="1" rot="3522602">
            <a:off x="-2844032" y="-1803662"/>
            <a:ext cx="3222914" cy="4849935"/>
            <a:chOff x="5219200" y="-59750"/>
            <a:chExt cx="3222725" cy="4849650"/>
          </a:xfrm>
        </p:grpSpPr>
        <p:sp>
          <p:nvSpPr>
            <p:cNvPr id="8858" name="Google Shape;8858;p26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6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6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6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6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6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6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6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6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6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6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6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6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6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6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6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6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6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6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6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6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6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8880" name="Shape 8880"/>
        <p:cNvGrpSpPr/>
        <p:nvPr/>
      </p:nvGrpSpPr>
      <p:grpSpPr>
        <a:xfrm>
          <a:off x="0" y="0"/>
          <a:ext cx="0" cy="0"/>
          <a:chOff x="0" y="0"/>
          <a:chExt cx="0" cy="0"/>
        </a:xfrm>
      </p:grpSpPr>
      <p:sp>
        <p:nvSpPr>
          <p:cNvPr id="8881" name="Google Shape;8881;p26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82" name="Google Shape;8882;p26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3" name="Google Shape;8883;p261"/>
          <p:cNvGrpSpPr/>
          <p:nvPr/>
        </p:nvGrpSpPr>
        <p:grpSpPr>
          <a:xfrm flipH="1" rot="3522602">
            <a:off x="-2844032" y="-1803662"/>
            <a:ext cx="3222914" cy="4849935"/>
            <a:chOff x="5219200" y="-59750"/>
            <a:chExt cx="3222725" cy="4849650"/>
          </a:xfrm>
        </p:grpSpPr>
        <p:sp>
          <p:nvSpPr>
            <p:cNvPr id="8884" name="Google Shape;8884;p26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6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6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6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6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6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6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6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6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6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6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6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6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6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6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6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6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6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6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6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6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6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8906" name="Shape 8906"/>
        <p:cNvGrpSpPr/>
        <p:nvPr/>
      </p:nvGrpSpPr>
      <p:grpSpPr>
        <a:xfrm>
          <a:off x="0" y="0"/>
          <a:ext cx="0" cy="0"/>
          <a:chOff x="0" y="0"/>
          <a:chExt cx="0" cy="0"/>
        </a:xfrm>
      </p:grpSpPr>
      <p:grpSp>
        <p:nvGrpSpPr>
          <p:cNvPr id="8907" name="Google Shape;8907;p262"/>
          <p:cNvGrpSpPr/>
          <p:nvPr/>
        </p:nvGrpSpPr>
        <p:grpSpPr>
          <a:xfrm>
            <a:off x="-28575" y="3543026"/>
            <a:ext cx="9171999" cy="2952825"/>
            <a:chOff x="0" y="3543025"/>
            <a:chExt cx="9143654" cy="2952825"/>
          </a:xfrm>
        </p:grpSpPr>
        <p:sp>
          <p:nvSpPr>
            <p:cNvPr id="8908" name="Google Shape;8908;p262"/>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6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6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6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6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6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6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6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6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6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6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6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6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6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6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6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6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5" name="Google Shape;8925;p262"/>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26" name="Google Shape;8926;p262"/>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927" name="Google Shape;8927;p262"/>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28" name="Google Shape;8928;p262"/>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8929" name="Google Shape;8929;p262"/>
          <p:cNvGrpSpPr/>
          <p:nvPr/>
        </p:nvGrpSpPr>
        <p:grpSpPr>
          <a:xfrm rot="-873288">
            <a:off x="7857978" y="-455682"/>
            <a:ext cx="2668657" cy="4015873"/>
            <a:chOff x="5219200" y="-59750"/>
            <a:chExt cx="3222725" cy="4849650"/>
          </a:xfrm>
        </p:grpSpPr>
        <p:sp>
          <p:nvSpPr>
            <p:cNvPr id="8930" name="Google Shape;8930;p26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6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6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6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6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6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6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6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6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6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6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6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6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6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6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6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6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6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6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6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6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6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8952" name="Shape 8952"/>
        <p:cNvGrpSpPr/>
        <p:nvPr/>
      </p:nvGrpSpPr>
      <p:grpSpPr>
        <a:xfrm>
          <a:off x="0" y="0"/>
          <a:ext cx="0" cy="0"/>
          <a:chOff x="0" y="0"/>
          <a:chExt cx="0" cy="0"/>
        </a:xfrm>
      </p:grpSpPr>
      <p:grpSp>
        <p:nvGrpSpPr>
          <p:cNvPr id="8953" name="Google Shape;8953;p263"/>
          <p:cNvGrpSpPr/>
          <p:nvPr/>
        </p:nvGrpSpPr>
        <p:grpSpPr>
          <a:xfrm rot="10800000">
            <a:off x="-776534" y="-2481484"/>
            <a:ext cx="2668416" cy="4015510"/>
            <a:chOff x="5219200" y="-59750"/>
            <a:chExt cx="3222725" cy="4849650"/>
          </a:xfrm>
        </p:grpSpPr>
        <p:sp>
          <p:nvSpPr>
            <p:cNvPr id="8954" name="Google Shape;8954;p26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6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6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6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6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6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6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6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6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6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6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6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6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6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6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6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6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6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6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6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6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6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263"/>
          <p:cNvGrpSpPr/>
          <p:nvPr/>
        </p:nvGrpSpPr>
        <p:grpSpPr>
          <a:xfrm rot="343916">
            <a:off x="7238671" y="-522442"/>
            <a:ext cx="2668546" cy="4015705"/>
            <a:chOff x="5219200" y="-59750"/>
            <a:chExt cx="3222725" cy="4849650"/>
          </a:xfrm>
        </p:grpSpPr>
        <p:sp>
          <p:nvSpPr>
            <p:cNvPr id="8977" name="Google Shape;8977;p26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6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6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6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6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6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6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6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6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6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6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6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6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6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6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6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6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6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6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6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6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6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263"/>
          <p:cNvGrpSpPr/>
          <p:nvPr/>
        </p:nvGrpSpPr>
        <p:grpSpPr>
          <a:xfrm>
            <a:off x="0" y="3794700"/>
            <a:ext cx="9143654" cy="2701150"/>
            <a:chOff x="0" y="3794700"/>
            <a:chExt cx="9143654" cy="2701150"/>
          </a:xfrm>
        </p:grpSpPr>
        <p:sp>
          <p:nvSpPr>
            <p:cNvPr id="9000" name="Google Shape;9000;p263"/>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6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6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6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6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6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6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6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6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6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6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6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6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6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6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6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6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9017" name="Shape 9017"/>
        <p:cNvGrpSpPr/>
        <p:nvPr/>
      </p:nvGrpSpPr>
      <p:grpSpPr>
        <a:xfrm>
          <a:off x="0" y="0"/>
          <a:ext cx="0" cy="0"/>
          <a:chOff x="0" y="0"/>
          <a:chExt cx="0" cy="0"/>
        </a:xfrm>
      </p:grpSpPr>
      <p:sp>
        <p:nvSpPr>
          <p:cNvPr id="9018" name="Google Shape;9018;p26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9" name="Google Shape;9019;p264"/>
          <p:cNvGrpSpPr/>
          <p:nvPr/>
        </p:nvGrpSpPr>
        <p:grpSpPr>
          <a:xfrm rot="384094">
            <a:off x="7533024" y="-250931"/>
            <a:ext cx="3222839" cy="4849821"/>
            <a:chOff x="5219200" y="-59750"/>
            <a:chExt cx="3222725" cy="4849650"/>
          </a:xfrm>
        </p:grpSpPr>
        <p:sp>
          <p:nvSpPr>
            <p:cNvPr id="9020" name="Google Shape;9020;p26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6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6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6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6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6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6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6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6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6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6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6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6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6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6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6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6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6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6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6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6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6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264"/>
          <p:cNvGrpSpPr/>
          <p:nvPr/>
        </p:nvGrpSpPr>
        <p:grpSpPr>
          <a:xfrm flipH="1" rot="3522602">
            <a:off x="-2844032" y="-1803662"/>
            <a:ext cx="3222914" cy="4849935"/>
            <a:chOff x="5219200" y="-59750"/>
            <a:chExt cx="3222725" cy="4849650"/>
          </a:xfrm>
        </p:grpSpPr>
        <p:sp>
          <p:nvSpPr>
            <p:cNvPr id="9043" name="Google Shape;9043;p26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6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6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6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6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6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6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6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6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6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6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6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6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6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6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6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6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6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6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6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6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6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9065" name="Shape 9065"/>
        <p:cNvGrpSpPr/>
        <p:nvPr/>
      </p:nvGrpSpPr>
      <p:grpSpPr>
        <a:xfrm>
          <a:off x="0" y="0"/>
          <a:ext cx="0" cy="0"/>
          <a:chOff x="0" y="0"/>
          <a:chExt cx="0" cy="0"/>
        </a:xfrm>
      </p:grpSpPr>
      <p:grpSp>
        <p:nvGrpSpPr>
          <p:cNvPr id="9066" name="Google Shape;9066;p265"/>
          <p:cNvGrpSpPr/>
          <p:nvPr/>
        </p:nvGrpSpPr>
        <p:grpSpPr>
          <a:xfrm>
            <a:off x="0" y="3698025"/>
            <a:ext cx="9143654" cy="2797825"/>
            <a:chOff x="0" y="3698025"/>
            <a:chExt cx="9143654" cy="2797825"/>
          </a:xfrm>
        </p:grpSpPr>
        <p:sp>
          <p:nvSpPr>
            <p:cNvPr id="9067" name="Google Shape;9067;p265"/>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6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6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6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6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6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6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6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6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6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6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6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6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6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6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6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6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265"/>
          <p:cNvGrpSpPr/>
          <p:nvPr/>
        </p:nvGrpSpPr>
        <p:grpSpPr>
          <a:xfrm>
            <a:off x="6923225" y="-918725"/>
            <a:ext cx="3222725" cy="4849650"/>
            <a:chOff x="5219200" y="-59750"/>
            <a:chExt cx="3222725" cy="4849650"/>
          </a:xfrm>
        </p:grpSpPr>
        <p:sp>
          <p:nvSpPr>
            <p:cNvPr id="9085" name="Google Shape;9085;p26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6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6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6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6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6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6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6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6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6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6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6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6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6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6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6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6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6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6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26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26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26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10" name="Shape 9110"/>
        <p:cNvGrpSpPr/>
        <p:nvPr/>
      </p:nvGrpSpPr>
      <p:grpSpPr>
        <a:xfrm>
          <a:off x="0" y="0"/>
          <a:ext cx="0" cy="0"/>
          <a:chOff x="0" y="0"/>
          <a:chExt cx="0" cy="0"/>
        </a:xfrm>
      </p:grpSpPr>
      <p:grpSp>
        <p:nvGrpSpPr>
          <p:cNvPr id="9111" name="Google Shape;9111;p267"/>
          <p:cNvGrpSpPr/>
          <p:nvPr/>
        </p:nvGrpSpPr>
        <p:grpSpPr>
          <a:xfrm>
            <a:off x="0" y="3214650"/>
            <a:ext cx="9143654" cy="3281200"/>
            <a:chOff x="0" y="3214650"/>
            <a:chExt cx="9143654" cy="3281200"/>
          </a:xfrm>
        </p:grpSpPr>
        <p:sp>
          <p:nvSpPr>
            <p:cNvPr id="9112" name="Google Shape;9112;p267"/>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26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26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26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26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26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6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26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26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26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26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26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26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26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26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26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26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9" name="Google Shape;9129;p267"/>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130" name="Google Shape;9130;p267"/>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9131" name="Google Shape;9131;p267"/>
          <p:cNvGrpSpPr/>
          <p:nvPr/>
        </p:nvGrpSpPr>
        <p:grpSpPr>
          <a:xfrm rot="343916">
            <a:off x="7238671" y="-522442"/>
            <a:ext cx="2668546" cy="4015705"/>
            <a:chOff x="5219200" y="-59750"/>
            <a:chExt cx="3222725" cy="4849650"/>
          </a:xfrm>
        </p:grpSpPr>
        <p:sp>
          <p:nvSpPr>
            <p:cNvPr id="9132" name="Google Shape;9132;p26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26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26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26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26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26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26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6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6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6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6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26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26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26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6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26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26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6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6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6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6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6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267"/>
          <p:cNvGrpSpPr/>
          <p:nvPr/>
        </p:nvGrpSpPr>
        <p:grpSpPr>
          <a:xfrm rot="10800000">
            <a:off x="1424141" y="-2838534"/>
            <a:ext cx="2668416" cy="4015510"/>
            <a:chOff x="5219200" y="-59750"/>
            <a:chExt cx="3222725" cy="4849650"/>
          </a:xfrm>
        </p:grpSpPr>
        <p:sp>
          <p:nvSpPr>
            <p:cNvPr id="9155" name="Google Shape;9155;p26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26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6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6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6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6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6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26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26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26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26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26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26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26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26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26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26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26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26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26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26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26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7" name="Google Shape;9177;p267"/>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78" name="Shape 9178"/>
        <p:cNvGrpSpPr/>
        <p:nvPr/>
      </p:nvGrpSpPr>
      <p:grpSpPr>
        <a:xfrm>
          <a:off x="0" y="0"/>
          <a:ext cx="0" cy="0"/>
          <a:chOff x="0" y="0"/>
          <a:chExt cx="0" cy="0"/>
        </a:xfrm>
      </p:grpSpPr>
      <p:sp>
        <p:nvSpPr>
          <p:cNvPr id="9179" name="Google Shape;9179;p268"/>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268"/>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81" name="Google Shape;9181;p268"/>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182" name="Google Shape;9182;p268"/>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183" name="Google Shape;9183;p268"/>
          <p:cNvGrpSpPr/>
          <p:nvPr/>
        </p:nvGrpSpPr>
        <p:grpSpPr>
          <a:xfrm rot="10800000">
            <a:off x="-1244009" y="-2790909"/>
            <a:ext cx="2668416" cy="4015510"/>
            <a:chOff x="5219200" y="-59750"/>
            <a:chExt cx="3222725" cy="4849650"/>
          </a:xfrm>
        </p:grpSpPr>
        <p:sp>
          <p:nvSpPr>
            <p:cNvPr id="9184" name="Google Shape;9184;p26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26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26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26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26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26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26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26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26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26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26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26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26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26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26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26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26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26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26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26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26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26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518" name="Shape 518"/>
        <p:cNvGrpSpPr/>
        <p:nvPr/>
      </p:nvGrpSpPr>
      <p:grpSpPr>
        <a:xfrm>
          <a:off x="0" y="0"/>
          <a:ext cx="0" cy="0"/>
          <a:chOff x="0" y="0"/>
          <a:chExt cx="0" cy="0"/>
        </a:xfrm>
      </p:grpSpPr>
      <p:sp>
        <p:nvSpPr>
          <p:cNvPr id="519" name="Google Shape;519;p28"/>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0" name="Google Shape;520;p28"/>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21" name="Google Shape;521;p28"/>
          <p:cNvGrpSpPr/>
          <p:nvPr/>
        </p:nvGrpSpPr>
        <p:grpSpPr>
          <a:xfrm>
            <a:off x="0" y="3698025"/>
            <a:ext cx="9143654" cy="2797825"/>
            <a:chOff x="0" y="3698025"/>
            <a:chExt cx="9143654" cy="2797825"/>
          </a:xfrm>
        </p:grpSpPr>
        <p:sp>
          <p:nvSpPr>
            <p:cNvPr id="522" name="Google Shape;522;p28"/>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8"/>
          <p:cNvGrpSpPr/>
          <p:nvPr/>
        </p:nvGrpSpPr>
        <p:grpSpPr>
          <a:xfrm>
            <a:off x="6923225" y="-918725"/>
            <a:ext cx="3222725" cy="4849650"/>
            <a:chOff x="5219200" y="-59750"/>
            <a:chExt cx="3222725" cy="4849650"/>
          </a:xfrm>
        </p:grpSpPr>
        <p:sp>
          <p:nvSpPr>
            <p:cNvPr id="540" name="Google Shape;540;p2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06" name="Shape 9206"/>
        <p:cNvGrpSpPr/>
        <p:nvPr/>
      </p:nvGrpSpPr>
      <p:grpSpPr>
        <a:xfrm>
          <a:off x="0" y="0"/>
          <a:ext cx="0" cy="0"/>
          <a:chOff x="0" y="0"/>
          <a:chExt cx="0" cy="0"/>
        </a:xfrm>
      </p:grpSpPr>
      <p:sp>
        <p:nvSpPr>
          <p:cNvPr id="9207" name="Google Shape;9207;p26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08" name="Google Shape;9208;p269"/>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9209" name="Google Shape;9209;p269"/>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10" name="Shape 9210"/>
        <p:cNvGrpSpPr/>
        <p:nvPr/>
      </p:nvGrpSpPr>
      <p:grpSpPr>
        <a:xfrm>
          <a:off x="0" y="0"/>
          <a:ext cx="0" cy="0"/>
          <a:chOff x="0" y="0"/>
          <a:chExt cx="0" cy="0"/>
        </a:xfrm>
      </p:grpSpPr>
      <p:sp>
        <p:nvSpPr>
          <p:cNvPr id="9211" name="Google Shape;9211;p27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12" name="Google Shape;9212;p270"/>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13" name="Google Shape;9213;p270"/>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14" name="Google Shape;9214;p270"/>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9215" name="Google Shape;9215;p270"/>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9216" name="Google Shape;9216;p27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7" name="Google Shape;9217;p270"/>
          <p:cNvGrpSpPr/>
          <p:nvPr/>
        </p:nvGrpSpPr>
        <p:grpSpPr>
          <a:xfrm rot="8876024">
            <a:off x="-1148957" y="-2581067"/>
            <a:ext cx="2668508" cy="4015648"/>
            <a:chOff x="5219200" y="-59750"/>
            <a:chExt cx="3222725" cy="4849650"/>
          </a:xfrm>
        </p:grpSpPr>
        <p:sp>
          <p:nvSpPr>
            <p:cNvPr id="9218" name="Google Shape;9218;p27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27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27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27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27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27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27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27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27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27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27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27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27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27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27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27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27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27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27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27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27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27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40" name="Shape 9240"/>
        <p:cNvGrpSpPr/>
        <p:nvPr/>
      </p:nvGrpSpPr>
      <p:grpSpPr>
        <a:xfrm>
          <a:off x="0" y="0"/>
          <a:ext cx="0" cy="0"/>
          <a:chOff x="0" y="0"/>
          <a:chExt cx="0" cy="0"/>
        </a:xfrm>
      </p:grpSpPr>
      <p:grpSp>
        <p:nvGrpSpPr>
          <p:cNvPr id="9241" name="Google Shape;9241;p271"/>
          <p:cNvGrpSpPr/>
          <p:nvPr/>
        </p:nvGrpSpPr>
        <p:grpSpPr>
          <a:xfrm flipH="1" rot="6283196">
            <a:off x="-2268287" y="-3013154"/>
            <a:ext cx="3222794" cy="4849753"/>
            <a:chOff x="5219200" y="-59750"/>
            <a:chExt cx="3222725" cy="4849650"/>
          </a:xfrm>
        </p:grpSpPr>
        <p:sp>
          <p:nvSpPr>
            <p:cNvPr id="9242" name="Google Shape;9242;p27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27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27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27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27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27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27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27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27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27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27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27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27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27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27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27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27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27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27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27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27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27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271"/>
          <p:cNvGrpSpPr/>
          <p:nvPr/>
        </p:nvGrpSpPr>
        <p:grpSpPr>
          <a:xfrm rot="-883196">
            <a:off x="7656763" y="-784304"/>
            <a:ext cx="3222794" cy="4849753"/>
            <a:chOff x="5219200" y="-59750"/>
            <a:chExt cx="3222725" cy="4849650"/>
          </a:xfrm>
        </p:grpSpPr>
        <p:sp>
          <p:nvSpPr>
            <p:cNvPr id="9265" name="Google Shape;9265;p27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27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27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27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27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27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27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27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27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27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27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27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27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27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27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27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27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27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27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27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27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27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7" name="Google Shape;9287;p27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88" name="Google Shape;9288;p271"/>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89" name="Shape 9289"/>
        <p:cNvGrpSpPr/>
        <p:nvPr/>
      </p:nvGrpSpPr>
      <p:grpSpPr>
        <a:xfrm>
          <a:off x="0" y="0"/>
          <a:ext cx="0" cy="0"/>
          <a:chOff x="0" y="0"/>
          <a:chExt cx="0" cy="0"/>
        </a:xfrm>
      </p:grpSpPr>
      <p:sp>
        <p:nvSpPr>
          <p:cNvPr id="9290" name="Google Shape;9290;p272"/>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91" name="Google Shape;9291;p272"/>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9292" name="Google Shape;9292;p27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3" name="Google Shape;9293;p272"/>
          <p:cNvGrpSpPr/>
          <p:nvPr/>
        </p:nvGrpSpPr>
        <p:grpSpPr>
          <a:xfrm>
            <a:off x="6942275" y="-956825"/>
            <a:ext cx="3222725" cy="4849650"/>
            <a:chOff x="5219200" y="-59750"/>
            <a:chExt cx="3222725" cy="4849650"/>
          </a:xfrm>
        </p:grpSpPr>
        <p:sp>
          <p:nvSpPr>
            <p:cNvPr id="9294" name="Google Shape;9294;p27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27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27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27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27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27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27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27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27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27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27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27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27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27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27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27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27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27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27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27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27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27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16" name="Shape 9316"/>
        <p:cNvGrpSpPr/>
        <p:nvPr/>
      </p:nvGrpSpPr>
      <p:grpSpPr>
        <a:xfrm>
          <a:off x="0" y="0"/>
          <a:ext cx="0" cy="0"/>
          <a:chOff x="0" y="0"/>
          <a:chExt cx="0" cy="0"/>
        </a:xfrm>
      </p:grpSpPr>
      <p:grpSp>
        <p:nvGrpSpPr>
          <p:cNvPr id="9317" name="Google Shape;9317;p273"/>
          <p:cNvGrpSpPr/>
          <p:nvPr/>
        </p:nvGrpSpPr>
        <p:grpSpPr>
          <a:xfrm>
            <a:off x="0" y="3698025"/>
            <a:ext cx="9143654" cy="2797825"/>
            <a:chOff x="0" y="3698025"/>
            <a:chExt cx="9143654" cy="2797825"/>
          </a:xfrm>
        </p:grpSpPr>
        <p:sp>
          <p:nvSpPr>
            <p:cNvPr id="9318" name="Google Shape;9318;p273"/>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27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27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27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27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27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27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27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27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27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27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27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27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27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27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27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27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5" name="Google Shape;9335;p273"/>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9336" name="Google Shape;9336;p273"/>
          <p:cNvGrpSpPr/>
          <p:nvPr/>
        </p:nvGrpSpPr>
        <p:grpSpPr>
          <a:xfrm rot="8100000">
            <a:off x="-1224716" y="-2158484"/>
            <a:ext cx="2668487" cy="4015617"/>
            <a:chOff x="5219200" y="-59750"/>
            <a:chExt cx="3222725" cy="4849650"/>
          </a:xfrm>
        </p:grpSpPr>
        <p:sp>
          <p:nvSpPr>
            <p:cNvPr id="9337" name="Google Shape;9337;p27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27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27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27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27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27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27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27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27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27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27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27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27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27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27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27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27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27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27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27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27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27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59" name="Shape 9359"/>
        <p:cNvGrpSpPr/>
        <p:nvPr/>
      </p:nvGrpSpPr>
      <p:grpSpPr>
        <a:xfrm>
          <a:off x="0" y="0"/>
          <a:ext cx="0" cy="0"/>
          <a:chOff x="0" y="0"/>
          <a:chExt cx="0" cy="0"/>
        </a:xfrm>
      </p:grpSpPr>
      <p:sp>
        <p:nvSpPr>
          <p:cNvPr id="9360" name="Google Shape;9360;p274"/>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61" name="Google Shape;9361;p274"/>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62" name="Google Shape;9362;p27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3" name="Google Shape;9363;p274"/>
          <p:cNvGrpSpPr/>
          <p:nvPr/>
        </p:nvGrpSpPr>
        <p:grpSpPr>
          <a:xfrm>
            <a:off x="6942275" y="-956825"/>
            <a:ext cx="3222725" cy="4849650"/>
            <a:chOff x="5219200" y="-59750"/>
            <a:chExt cx="3222725" cy="4849650"/>
          </a:xfrm>
        </p:grpSpPr>
        <p:sp>
          <p:nvSpPr>
            <p:cNvPr id="9364" name="Google Shape;9364;p27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27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27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27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27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27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27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27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27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27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27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27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27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27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27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27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27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27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27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27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27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27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274"/>
          <p:cNvGrpSpPr/>
          <p:nvPr/>
        </p:nvGrpSpPr>
        <p:grpSpPr>
          <a:xfrm rot="10800000">
            <a:off x="1285216" y="-2542734"/>
            <a:ext cx="2668416" cy="4015510"/>
            <a:chOff x="5219200" y="-59750"/>
            <a:chExt cx="3222725" cy="4849650"/>
          </a:xfrm>
        </p:grpSpPr>
        <p:sp>
          <p:nvSpPr>
            <p:cNvPr id="9387" name="Google Shape;9387;p27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27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27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27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27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27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27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27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27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27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27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27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27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27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27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27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27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27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27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27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27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27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09" name="Shape 9409"/>
        <p:cNvGrpSpPr/>
        <p:nvPr/>
      </p:nvGrpSpPr>
      <p:grpSpPr>
        <a:xfrm>
          <a:off x="0" y="0"/>
          <a:ext cx="0" cy="0"/>
          <a:chOff x="0" y="0"/>
          <a:chExt cx="0" cy="0"/>
        </a:xfrm>
      </p:grpSpPr>
      <p:sp>
        <p:nvSpPr>
          <p:cNvPr id="9410" name="Google Shape;9410;p275"/>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11" name="Shape 9411"/>
        <p:cNvGrpSpPr/>
        <p:nvPr/>
      </p:nvGrpSpPr>
      <p:grpSpPr>
        <a:xfrm>
          <a:off x="0" y="0"/>
          <a:ext cx="0" cy="0"/>
          <a:chOff x="0" y="0"/>
          <a:chExt cx="0" cy="0"/>
        </a:xfrm>
      </p:grpSpPr>
      <p:sp>
        <p:nvSpPr>
          <p:cNvPr id="9412" name="Google Shape;9412;p276"/>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413" name="Google Shape;9413;p276"/>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414" name="Google Shape;9414;p276"/>
          <p:cNvGrpSpPr/>
          <p:nvPr/>
        </p:nvGrpSpPr>
        <p:grpSpPr>
          <a:xfrm>
            <a:off x="0" y="3698025"/>
            <a:ext cx="9143654" cy="2797825"/>
            <a:chOff x="0" y="3698025"/>
            <a:chExt cx="9143654" cy="2797825"/>
          </a:xfrm>
        </p:grpSpPr>
        <p:sp>
          <p:nvSpPr>
            <p:cNvPr id="9415" name="Google Shape;9415;p276"/>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27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27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27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27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27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27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27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27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27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27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27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27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27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27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27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27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276"/>
          <p:cNvGrpSpPr/>
          <p:nvPr/>
        </p:nvGrpSpPr>
        <p:grpSpPr>
          <a:xfrm rot="343916">
            <a:off x="7238671" y="-522442"/>
            <a:ext cx="2668546" cy="4015705"/>
            <a:chOff x="5219200" y="-59750"/>
            <a:chExt cx="3222725" cy="4849650"/>
          </a:xfrm>
        </p:grpSpPr>
        <p:sp>
          <p:nvSpPr>
            <p:cNvPr id="9433" name="Google Shape;9433;p27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27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27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27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27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27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27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27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27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27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27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27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27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27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27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27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27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27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27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27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27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27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276"/>
          <p:cNvGrpSpPr/>
          <p:nvPr/>
        </p:nvGrpSpPr>
        <p:grpSpPr>
          <a:xfrm rot="10800000">
            <a:off x="888491" y="-2832084"/>
            <a:ext cx="2668416" cy="4015510"/>
            <a:chOff x="5219200" y="-59750"/>
            <a:chExt cx="3222725" cy="4849650"/>
          </a:xfrm>
        </p:grpSpPr>
        <p:sp>
          <p:nvSpPr>
            <p:cNvPr id="9456" name="Google Shape;9456;p27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27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27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27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27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27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27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27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27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27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27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27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27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27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27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27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27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27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27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27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27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27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478" name="Shape 9478"/>
        <p:cNvGrpSpPr/>
        <p:nvPr/>
      </p:nvGrpSpPr>
      <p:grpSpPr>
        <a:xfrm>
          <a:off x="0" y="0"/>
          <a:ext cx="0" cy="0"/>
          <a:chOff x="0" y="0"/>
          <a:chExt cx="0" cy="0"/>
        </a:xfrm>
      </p:grpSpPr>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479" name="Shape 9479"/>
        <p:cNvGrpSpPr/>
        <p:nvPr/>
      </p:nvGrpSpPr>
      <p:grpSpPr>
        <a:xfrm>
          <a:off x="0" y="0"/>
          <a:ext cx="0" cy="0"/>
          <a:chOff x="0" y="0"/>
          <a:chExt cx="0" cy="0"/>
        </a:xfrm>
      </p:grpSpPr>
      <p:sp>
        <p:nvSpPr>
          <p:cNvPr id="9480" name="Google Shape;9480;p278"/>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9481" name="Google Shape;9481;p278"/>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82" name="Google Shape;9482;p278"/>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9483" name="Google Shape;9483;p278"/>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9484" name="Google Shape;9484;p278"/>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85" name="Google Shape;9485;p278"/>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9486" name="Google Shape;9486;p278"/>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9487" name="Google Shape;9487;p278"/>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88" name="Google Shape;9488;p278"/>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9489" name="Google Shape;9489;p278"/>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9490" name="Google Shape;9490;p278"/>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91" name="Google Shape;9491;p278"/>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9492" name="Google Shape;9492;p278"/>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493" name="Google Shape;9493;p278"/>
          <p:cNvGrpSpPr/>
          <p:nvPr/>
        </p:nvGrpSpPr>
        <p:grpSpPr>
          <a:xfrm>
            <a:off x="-992012" y="-137025"/>
            <a:ext cx="3346575" cy="4810125"/>
            <a:chOff x="-798375" y="146950"/>
            <a:chExt cx="3346575" cy="4810125"/>
          </a:xfrm>
        </p:grpSpPr>
        <p:sp>
          <p:nvSpPr>
            <p:cNvPr id="9494" name="Google Shape;9494;p278"/>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278"/>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278"/>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278"/>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278"/>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278"/>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278"/>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278"/>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278"/>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278"/>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278"/>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278"/>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278"/>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278"/>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278"/>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278"/>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278"/>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278"/>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278"/>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278"/>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278"/>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278"/>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6" name="Google Shape;9516;p27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562" name="Shape 562"/>
        <p:cNvGrpSpPr/>
        <p:nvPr/>
      </p:nvGrpSpPr>
      <p:grpSpPr>
        <a:xfrm>
          <a:off x="0" y="0"/>
          <a:ext cx="0" cy="0"/>
          <a:chOff x="0" y="0"/>
          <a:chExt cx="0" cy="0"/>
        </a:xfrm>
      </p:grpSpPr>
      <p:sp>
        <p:nvSpPr>
          <p:cNvPr id="563" name="Google Shape;563;p29"/>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4" name="Google Shape;564;p29"/>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5" name="Google Shape;565;p29"/>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 name="Google Shape;566;p29"/>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29"/>
          <p:cNvGrpSpPr/>
          <p:nvPr/>
        </p:nvGrpSpPr>
        <p:grpSpPr>
          <a:xfrm flipH="1" rot="10800000">
            <a:off x="7554841" y="-2633109"/>
            <a:ext cx="2668416" cy="4015510"/>
            <a:chOff x="5219200" y="-59750"/>
            <a:chExt cx="3222725" cy="4849650"/>
          </a:xfrm>
        </p:grpSpPr>
        <p:sp>
          <p:nvSpPr>
            <p:cNvPr id="568" name="Google Shape;568;p2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9517" name="Shape 9517"/>
        <p:cNvGrpSpPr/>
        <p:nvPr/>
      </p:nvGrpSpPr>
      <p:grpSpPr>
        <a:xfrm>
          <a:off x="0" y="0"/>
          <a:ext cx="0" cy="0"/>
          <a:chOff x="0" y="0"/>
          <a:chExt cx="0" cy="0"/>
        </a:xfrm>
      </p:grpSpPr>
      <p:sp>
        <p:nvSpPr>
          <p:cNvPr id="9518" name="Google Shape;9518;p279"/>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519" name="Google Shape;9519;p279"/>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9520" name="Shape 9520"/>
        <p:cNvGrpSpPr/>
        <p:nvPr/>
      </p:nvGrpSpPr>
      <p:grpSpPr>
        <a:xfrm>
          <a:off x="0" y="0"/>
          <a:ext cx="0" cy="0"/>
          <a:chOff x="0" y="0"/>
          <a:chExt cx="0" cy="0"/>
        </a:xfrm>
      </p:grpSpPr>
      <p:sp>
        <p:nvSpPr>
          <p:cNvPr id="9521" name="Google Shape;9521;p280"/>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22" name="Google Shape;9522;p280"/>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523" name="Google Shape;9523;p280"/>
          <p:cNvGrpSpPr/>
          <p:nvPr/>
        </p:nvGrpSpPr>
        <p:grpSpPr>
          <a:xfrm>
            <a:off x="0" y="3698025"/>
            <a:ext cx="9143654" cy="2797825"/>
            <a:chOff x="0" y="3698025"/>
            <a:chExt cx="9143654" cy="2797825"/>
          </a:xfrm>
        </p:grpSpPr>
        <p:sp>
          <p:nvSpPr>
            <p:cNvPr id="9524" name="Google Shape;9524;p280"/>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28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28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28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28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28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28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28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28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28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28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28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28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28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28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28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28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280"/>
          <p:cNvGrpSpPr/>
          <p:nvPr/>
        </p:nvGrpSpPr>
        <p:grpSpPr>
          <a:xfrm>
            <a:off x="6923225" y="-918725"/>
            <a:ext cx="3222725" cy="4849650"/>
            <a:chOff x="5219200" y="-59750"/>
            <a:chExt cx="3222725" cy="4849650"/>
          </a:xfrm>
        </p:grpSpPr>
        <p:sp>
          <p:nvSpPr>
            <p:cNvPr id="9542" name="Google Shape;9542;p28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28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28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28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28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28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28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28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28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28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28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28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28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28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28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28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28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28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28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28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28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28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9564" name="Shape 9564"/>
        <p:cNvGrpSpPr/>
        <p:nvPr/>
      </p:nvGrpSpPr>
      <p:grpSpPr>
        <a:xfrm>
          <a:off x="0" y="0"/>
          <a:ext cx="0" cy="0"/>
          <a:chOff x="0" y="0"/>
          <a:chExt cx="0" cy="0"/>
        </a:xfrm>
      </p:grpSpPr>
      <p:sp>
        <p:nvSpPr>
          <p:cNvPr id="9565" name="Google Shape;9565;p281"/>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66" name="Google Shape;9566;p281"/>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567" name="Google Shape;9567;p281"/>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68" name="Google Shape;9568;p281"/>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9" name="Google Shape;9569;p281"/>
          <p:cNvGrpSpPr/>
          <p:nvPr/>
        </p:nvGrpSpPr>
        <p:grpSpPr>
          <a:xfrm flipH="1" rot="10800000">
            <a:off x="7554841" y="-2633109"/>
            <a:ext cx="2668416" cy="4015510"/>
            <a:chOff x="5219200" y="-59750"/>
            <a:chExt cx="3222725" cy="4849650"/>
          </a:xfrm>
        </p:grpSpPr>
        <p:sp>
          <p:nvSpPr>
            <p:cNvPr id="9570" name="Google Shape;9570;p28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28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28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28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28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28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28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28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28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28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28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28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28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28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28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28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28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28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28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28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28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28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9592" name="Shape 9592"/>
        <p:cNvGrpSpPr/>
        <p:nvPr/>
      </p:nvGrpSpPr>
      <p:grpSpPr>
        <a:xfrm>
          <a:off x="0" y="0"/>
          <a:ext cx="0" cy="0"/>
          <a:chOff x="0" y="0"/>
          <a:chExt cx="0" cy="0"/>
        </a:xfrm>
      </p:grpSpPr>
      <p:sp>
        <p:nvSpPr>
          <p:cNvPr id="9593" name="Google Shape;9593;p282"/>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94" name="Google Shape;9594;p282"/>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595" name="Google Shape;9595;p282"/>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96" name="Google Shape;9596;p282"/>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7" name="Google Shape;9597;p282"/>
          <p:cNvGrpSpPr/>
          <p:nvPr/>
        </p:nvGrpSpPr>
        <p:grpSpPr>
          <a:xfrm flipH="1" rot="-343916">
            <a:off x="-931397" y="-300442"/>
            <a:ext cx="2668546" cy="4015705"/>
            <a:chOff x="5219200" y="-59750"/>
            <a:chExt cx="3222725" cy="4849650"/>
          </a:xfrm>
        </p:grpSpPr>
        <p:sp>
          <p:nvSpPr>
            <p:cNvPr id="9598" name="Google Shape;9598;p2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2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2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2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2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2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2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2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2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2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2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2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2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2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2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2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2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2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2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2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2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2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282"/>
          <p:cNvGrpSpPr/>
          <p:nvPr/>
        </p:nvGrpSpPr>
        <p:grpSpPr>
          <a:xfrm flipH="1" rot="-9509879">
            <a:off x="7277968" y="-2449976"/>
            <a:ext cx="2668503" cy="4015640"/>
            <a:chOff x="5219200" y="-59750"/>
            <a:chExt cx="3222725" cy="4849650"/>
          </a:xfrm>
        </p:grpSpPr>
        <p:sp>
          <p:nvSpPr>
            <p:cNvPr id="9621" name="Google Shape;9621;p2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2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2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2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2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2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2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2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2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2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2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2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2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2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2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2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2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2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2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2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2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2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9643" name="Shape 9643"/>
        <p:cNvGrpSpPr/>
        <p:nvPr/>
      </p:nvGrpSpPr>
      <p:grpSpPr>
        <a:xfrm>
          <a:off x="0" y="0"/>
          <a:ext cx="0" cy="0"/>
          <a:chOff x="0" y="0"/>
          <a:chExt cx="0" cy="0"/>
        </a:xfrm>
      </p:grpSpPr>
      <p:sp>
        <p:nvSpPr>
          <p:cNvPr id="9644" name="Google Shape;9644;p283"/>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45" name="Google Shape;9645;p283"/>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46" name="Google Shape;9646;p283"/>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7" name="Google Shape;9647;p283"/>
          <p:cNvGrpSpPr/>
          <p:nvPr/>
        </p:nvGrpSpPr>
        <p:grpSpPr>
          <a:xfrm rot="8100000">
            <a:off x="-893832" y="-2199876"/>
            <a:ext cx="2668032" cy="4014931"/>
            <a:chOff x="5219200" y="-59750"/>
            <a:chExt cx="3222725" cy="4849650"/>
          </a:xfrm>
        </p:grpSpPr>
        <p:sp>
          <p:nvSpPr>
            <p:cNvPr id="9648" name="Google Shape;9648;p28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28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28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28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28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28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28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28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28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28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28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28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28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28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28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28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28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28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28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28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28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28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9670" name="Shape 9670"/>
        <p:cNvGrpSpPr/>
        <p:nvPr/>
      </p:nvGrpSpPr>
      <p:grpSpPr>
        <a:xfrm>
          <a:off x="0" y="0"/>
          <a:ext cx="0" cy="0"/>
          <a:chOff x="0" y="0"/>
          <a:chExt cx="0" cy="0"/>
        </a:xfrm>
      </p:grpSpPr>
      <p:sp>
        <p:nvSpPr>
          <p:cNvPr id="9671" name="Google Shape;9671;p284"/>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72" name="Google Shape;9672;p284"/>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9673" name="Shape 9673"/>
        <p:cNvGrpSpPr/>
        <p:nvPr/>
      </p:nvGrpSpPr>
      <p:grpSpPr>
        <a:xfrm>
          <a:off x="0" y="0"/>
          <a:ext cx="0" cy="0"/>
          <a:chOff x="0" y="0"/>
          <a:chExt cx="0" cy="0"/>
        </a:xfrm>
      </p:grpSpPr>
      <p:sp>
        <p:nvSpPr>
          <p:cNvPr id="9674" name="Google Shape;9674;p285"/>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75" name="Google Shape;9675;p285"/>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9676" name="Google Shape;9676;p285"/>
          <p:cNvGrpSpPr/>
          <p:nvPr/>
        </p:nvGrpSpPr>
        <p:grpSpPr>
          <a:xfrm flipH="1" rot="3841457">
            <a:off x="-766203" y="-2017643"/>
            <a:ext cx="3222798" cy="4849759"/>
            <a:chOff x="5219200" y="-59750"/>
            <a:chExt cx="3222725" cy="4849650"/>
          </a:xfrm>
        </p:grpSpPr>
        <p:sp>
          <p:nvSpPr>
            <p:cNvPr id="9677" name="Google Shape;9677;p28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28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28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28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28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28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28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28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28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28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28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28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28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28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28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28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28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28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28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28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28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28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9" name="Google Shape;9699;p285"/>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9700" name="Shape 9700"/>
        <p:cNvGrpSpPr/>
        <p:nvPr/>
      </p:nvGrpSpPr>
      <p:grpSpPr>
        <a:xfrm>
          <a:off x="0" y="0"/>
          <a:ext cx="0" cy="0"/>
          <a:chOff x="0" y="0"/>
          <a:chExt cx="0" cy="0"/>
        </a:xfrm>
      </p:grpSpPr>
      <p:sp>
        <p:nvSpPr>
          <p:cNvPr id="9701" name="Google Shape;9701;p286"/>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02" name="Google Shape;9702;p286"/>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9703" name="Shape 9703"/>
        <p:cNvGrpSpPr/>
        <p:nvPr/>
      </p:nvGrpSpPr>
      <p:grpSpPr>
        <a:xfrm>
          <a:off x="0" y="0"/>
          <a:ext cx="0" cy="0"/>
          <a:chOff x="0" y="0"/>
          <a:chExt cx="0" cy="0"/>
        </a:xfrm>
      </p:grpSpPr>
      <p:sp>
        <p:nvSpPr>
          <p:cNvPr id="9704" name="Google Shape;9704;p287"/>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287"/>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06" name="Google Shape;9706;p28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707" name="Google Shape;9707;p287"/>
          <p:cNvGrpSpPr/>
          <p:nvPr/>
        </p:nvGrpSpPr>
        <p:grpSpPr>
          <a:xfrm>
            <a:off x="6942275" y="-956825"/>
            <a:ext cx="3222725" cy="4849650"/>
            <a:chOff x="5219200" y="-59750"/>
            <a:chExt cx="3222725" cy="4849650"/>
          </a:xfrm>
        </p:grpSpPr>
        <p:sp>
          <p:nvSpPr>
            <p:cNvPr id="9708" name="Google Shape;9708;p28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28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28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28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28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28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28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28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28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28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28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28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28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28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28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28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28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28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28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28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28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28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9730" name="Shape 9730"/>
        <p:cNvGrpSpPr/>
        <p:nvPr/>
      </p:nvGrpSpPr>
      <p:grpSpPr>
        <a:xfrm>
          <a:off x="0" y="0"/>
          <a:ext cx="0" cy="0"/>
          <a:chOff x="0" y="0"/>
          <a:chExt cx="0" cy="0"/>
        </a:xfrm>
      </p:grpSpPr>
      <p:grpSp>
        <p:nvGrpSpPr>
          <p:cNvPr id="9731" name="Google Shape;9731;p288"/>
          <p:cNvGrpSpPr/>
          <p:nvPr/>
        </p:nvGrpSpPr>
        <p:grpSpPr>
          <a:xfrm>
            <a:off x="-1458737" y="-317375"/>
            <a:ext cx="3346575" cy="4810125"/>
            <a:chOff x="-798375" y="146950"/>
            <a:chExt cx="3346575" cy="4810125"/>
          </a:xfrm>
        </p:grpSpPr>
        <p:sp>
          <p:nvSpPr>
            <p:cNvPr id="9732" name="Google Shape;9732;p288"/>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288"/>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288"/>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288"/>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288"/>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288"/>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288"/>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288"/>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288"/>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288"/>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288"/>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288"/>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288"/>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288"/>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288"/>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288"/>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288"/>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288"/>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288"/>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288"/>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288"/>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288"/>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4" name="Google Shape;9754;p288"/>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55" name="Google Shape;9755;p288"/>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56" name="Google Shape;9756;p288"/>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57" name="Google Shape;9757;p28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590" name="Shape 590"/>
        <p:cNvGrpSpPr/>
        <p:nvPr/>
      </p:nvGrpSpPr>
      <p:grpSpPr>
        <a:xfrm>
          <a:off x="0" y="0"/>
          <a:ext cx="0" cy="0"/>
          <a:chOff x="0" y="0"/>
          <a:chExt cx="0" cy="0"/>
        </a:xfrm>
      </p:grpSpPr>
      <p:sp>
        <p:nvSpPr>
          <p:cNvPr id="591" name="Google Shape;591;p30"/>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2" name="Google Shape;592;p30"/>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3" name="Google Shape;593;p30"/>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 name="Google Shape;594;p30"/>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0"/>
          <p:cNvGrpSpPr/>
          <p:nvPr/>
        </p:nvGrpSpPr>
        <p:grpSpPr>
          <a:xfrm flipH="1" rot="-343916">
            <a:off x="-931397" y="-300442"/>
            <a:ext cx="2668546" cy="4015705"/>
            <a:chOff x="5219200" y="-59750"/>
            <a:chExt cx="3222725" cy="4849650"/>
          </a:xfrm>
        </p:grpSpPr>
        <p:sp>
          <p:nvSpPr>
            <p:cNvPr id="596" name="Google Shape;596;p3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0"/>
          <p:cNvGrpSpPr/>
          <p:nvPr/>
        </p:nvGrpSpPr>
        <p:grpSpPr>
          <a:xfrm flipH="1" rot="-9509879">
            <a:off x="7277968" y="-2449976"/>
            <a:ext cx="2668503" cy="4015640"/>
            <a:chOff x="5219200" y="-59750"/>
            <a:chExt cx="3222725" cy="4849650"/>
          </a:xfrm>
        </p:grpSpPr>
        <p:sp>
          <p:nvSpPr>
            <p:cNvPr id="619" name="Google Shape;619;p3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9758" name="Shape 9758"/>
        <p:cNvGrpSpPr/>
        <p:nvPr/>
      </p:nvGrpSpPr>
      <p:grpSpPr>
        <a:xfrm>
          <a:off x="0" y="0"/>
          <a:ext cx="0" cy="0"/>
          <a:chOff x="0" y="0"/>
          <a:chExt cx="0" cy="0"/>
        </a:xfrm>
      </p:grpSpPr>
      <p:grpSp>
        <p:nvGrpSpPr>
          <p:cNvPr id="9759" name="Google Shape;9759;p289"/>
          <p:cNvGrpSpPr/>
          <p:nvPr/>
        </p:nvGrpSpPr>
        <p:grpSpPr>
          <a:xfrm rot="10800000">
            <a:off x="-1244009" y="-2790909"/>
            <a:ext cx="2668416" cy="4015510"/>
            <a:chOff x="5219200" y="-59750"/>
            <a:chExt cx="3222725" cy="4849650"/>
          </a:xfrm>
        </p:grpSpPr>
        <p:sp>
          <p:nvSpPr>
            <p:cNvPr id="9760" name="Google Shape;9760;p28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28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28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28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28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28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28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28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28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28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28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28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28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28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28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28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28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28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28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28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28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28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2" name="Google Shape;9782;p289"/>
          <p:cNvGrpSpPr/>
          <p:nvPr/>
        </p:nvGrpSpPr>
        <p:grpSpPr>
          <a:xfrm>
            <a:off x="6942275" y="-956825"/>
            <a:ext cx="3222725" cy="4849650"/>
            <a:chOff x="5219200" y="-59750"/>
            <a:chExt cx="3222725" cy="4849650"/>
          </a:xfrm>
        </p:grpSpPr>
        <p:sp>
          <p:nvSpPr>
            <p:cNvPr id="9783" name="Google Shape;9783;p28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28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28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28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28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28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28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28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28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28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28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28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28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28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28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28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28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28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28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28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28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28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5" name="Google Shape;9805;p289"/>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06" name="Google Shape;9806;p289"/>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07" name="Google Shape;9807;p289"/>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08" name="Google Shape;9808;p289"/>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09" name="Google Shape;9809;p289"/>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10" name="Google Shape;9810;p289"/>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11" name="Google Shape;9811;p289"/>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12" name="Google Shape;9812;p289"/>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9813" name="Shape 9813"/>
        <p:cNvGrpSpPr/>
        <p:nvPr/>
      </p:nvGrpSpPr>
      <p:grpSpPr>
        <a:xfrm>
          <a:off x="0" y="0"/>
          <a:ext cx="0" cy="0"/>
          <a:chOff x="0" y="0"/>
          <a:chExt cx="0" cy="0"/>
        </a:xfrm>
      </p:grpSpPr>
      <p:grpSp>
        <p:nvGrpSpPr>
          <p:cNvPr id="9814" name="Google Shape;9814;p290"/>
          <p:cNvGrpSpPr/>
          <p:nvPr/>
        </p:nvGrpSpPr>
        <p:grpSpPr>
          <a:xfrm rot="8271231">
            <a:off x="-1039117" y="-2244498"/>
            <a:ext cx="2668378" cy="4015453"/>
            <a:chOff x="5219200" y="-59750"/>
            <a:chExt cx="3222725" cy="4849650"/>
          </a:xfrm>
        </p:grpSpPr>
        <p:sp>
          <p:nvSpPr>
            <p:cNvPr id="9815" name="Google Shape;9815;p29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29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29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29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29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29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29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29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29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29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29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29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29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29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29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29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29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29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29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29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29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29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290"/>
          <p:cNvGrpSpPr/>
          <p:nvPr/>
        </p:nvGrpSpPr>
        <p:grpSpPr>
          <a:xfrm flipH="1" rot="-10527386">
            <a:off x="7811436" y="-2431424"/>
            <a:ext cx="2668746" cy="4016007"/>
            <a:chOff x="5219200" y="-59750"/>
            <a:chExt cx="3222725" cy="4849650"/>
          </a:xfrm>
        </p:grpSpPr>
        <p:sp>
          <p:nvSpPr>
            <p:cNvPr id="9838" name="Google Shape;9838;p29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29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29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29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29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29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29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29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29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29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29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29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29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29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29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29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29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29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29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29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29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29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0" name="Google Shape;9860;p290"/>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61" name="Google Shape;9861;p290"/>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62" name="Google Shape;9862;p290"/>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63" name="Google Shape;9863;p290"/>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64" name="Google Shape;9864;p290"/>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65" name="Google Shape;9865;p290"/>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66" name="Google Shape;9866;p290"/>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67" name="Google Shape;9867;p290"/>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9868" name="Shape 9868"/>
        <p:cNvGrpSpPr/>
        <p:nvPr/>
      </p:nvGrpSpPr>
      <p:grpSpPr>
        <a:xfrm>
          <a:off x="0" y="0"/>
          <a:ext cx="0" cy="0"/>
          <a:chOff x="0" y="0"/>
          <a:chExt cx="0" cy="0"/>
        </a:xfrm>
      </p:grpSpPr>
      <p:sp>
        <p:nvSpPr>
          <p:cNvPr id="9869" name="Google Shape;9869;p291"/>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70" name="Google Shape;9870;p291"/>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9871" name="Google Shape;9871;p291"/>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872" name="Google Shape;9872;p291"/>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9873" name="Google Shape;9873;p291"/>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9874" name="Google Shape;9874;p291"/>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9875" name="Google Shape;9875;p291"/>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9876" name="Google Shape;9876;p291"/>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9877" name="Google Shape;9877;p291"/>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9878" name="Google Shape;9878;p29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9" name="Google Shape;9879;p291"/>
          <p:cNvGrpSpPr/>
          <p:nvPr/>
        </p:nvGrpSpPr>
        <p:grpSpPr>
          <a:xfrm flipH="1" rot="-9843618">
            <a:off x="2714181" y="-2618809"/>
            <a:ext cx="2668535" cy="4015689"/>
            <a:chOff x="5219200" y="-59750"/>
            <a:chExt cx="3222725" cy="4849650"/>
          </a:xfrm>
        </p:grpSpPr>
        <p:sp>
          <p:nvSpPr>
            <p:cNvPr id="9880" name="Google Shape;9880;p29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29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29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29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29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29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29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29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29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29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29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29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29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29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29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29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29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29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29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29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29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29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9902" name="Shape 9902"/>
        <p:cNvGrpSpPr/>
        <p:nvPr/>
      </p:nvGrpSpPr>
      <p:grpSpPr>
        <a:xfrm>
          <a:off x="0" y="0"/>
          <a:ext cx="0" cy="0"/>
          <a:chOff x="0" y="0"/>
          <a:chExt cx="0" cy="0"/>
        </a:xfrm>
      </p:grpSpPr>
      <p:sp>
        <p:nvSpPr>
          <p:cNvPr id="9903" name="Google Shape;9903;p292"/>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04" name="Google Shape;9904;p292"/>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5" name="Google Shape;9905;p292"/>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06" name="Google Shape;9906;p292"/>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7" name="Google Shape;9907;p292"/>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08" name="Google Shape;9908;p292"/>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9" name="Google Shape;9909;p292"/>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10" name="Google Shape;9910;p292"/>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1" name="Google Shape;9911;p292"/>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12" name="Google Shape;9912;p292"/>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3" name="Google Shape;9913;p292"/>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14" name="Google Shape;9914;p292"/>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5" name="Google Shape;9915;p29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16" name="Google Shape;9916;p29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7" name="Google Shape;9917;p292"/>
          <p:cNvGrpSpPr/>
          <p:nvPr/>
        </p:nvGrpSpPr>
        <p:grpSpPr>
          <a:xfrm flipH="1" rot="-8100000">
            <a:off x="8352659" y="-2128334"/>
            <a:ext cx="2668487" cy="4015617"/>
            <a:chOff x="5219200" y="-59750"/>
            <a:chExt cx="3222725" cy="4849650"/>
          </a:xfrm>
        </p:grpSpPr>
        <p:sp>
          <p:nvSpPr>
            <p:cNvPr id="9918" name="Google Shape;9918;p29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29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29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29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29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29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29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29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29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29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29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29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29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29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29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29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29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29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29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29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29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29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9940" name="Shape 9940"/>
        <p:cNvGrpSpPr/>
        <p:nvPr/>
      </p:nvGrpSpPr>
      <p:grpSpPr>
        <a:xfrm>
          <a:off x="0" y="0"/>
          <a:ext cx="0" cy="0"/>
          <a:chOff x="0" y="0"/>
          <a:chExt cx="0" cy="0"/>
        </a:xfrm>
      </p:grpSpPr>
      <p:sp>
        <p:nvSpPr>
          <p:cNvPr id="9941" name="Google Shape;9941;p293"/>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9942" name="Google Shape;9942;p293"/>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43" name="Google Shape;9943;p293"/>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9944" name="Google Shape;9944;p293"/>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45" name="Google Shape;9945;p293"/>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9946" name="Google Shape;9946;p293"/>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47" name="Google Shape;9947;p293"/>
          <p:cNvGrpSpPr/>
          <p:nvPr/>
        </p:nvGrpSpPr>
        <p:grpSpPr>
          <a:xfrm rot="10800000">
            <a:off x="-776534" y="-2481484"/>
            <a:ext cx="2668416" cy="4015510"/>
            <a:chOff x="5219200" y="-59750"/>
            <a:chExt cx="3222725" cy="4849650"/>
          </a:xfrm>
        </p:grpSpPr>
        <p:sp>
          <p:nvSpPr>
            <p:cNvPr id="9948" name="Google Shape;9948;p29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29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29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29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29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29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29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29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29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29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29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29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29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29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29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29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29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29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29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29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29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29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293"/>
          <p:cNvGrpSpPr/>
          <p:nvPr/>
        </p:nvGrpSpPr>
        <p:grpSpPr>
          <a:xfrm rot="343916">
            <a:off x="7238671" y="-522442"/>
            <a:ext cx="2668546" cy="4015705"/>
            <a:chOff x="5219200" y="-59750"/>
            <a:chExt cx="3222725" cy="4849650"/>
          </a:xfrm>
        </p:grpSpPr>
        <p:sp>
          <p:nvSpPr>
            <p:cNvPr id="9971" name="Google Shape;9971;p29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29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29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29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29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29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29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29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29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29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29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29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29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29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29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29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29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29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29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29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29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29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293"/>
          <p:cNvGrpSpPr/>
          <p:nvPr/>
        </p:nvGrpSpPr>
        <p:grpSpPr>
          <a:xfrm>
            <a:off x="0" y="3794700"/>
            <a:ext cx="9143654" cy="2701150"/>
            <a:chOff x="0" y="3794700"/>
            <a:chExt cx="9143654" cy="2701150"/>
          </a:xfrm>
        </p:grpSpPr>
        <p:sp>
          <p:nvSpPr>
            <p:cNvPr id="9994" name="Google Shape;9994;p293"/>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29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29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29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29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29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29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29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29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29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29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29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29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29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29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29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29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0011" name="Shape 10011"/>
        <p:cNvGrpSpPr/>
        <p:nvPr/>
      </p:nvGrpSpPr>
      <p:grpSpPr>
        <a:xfrm>
          <a:off x="0" y="0"/>
          <a:ext cx="0" cy="0"/>
          <a:chOff x="0" y="0"/>
          <a:chExt cx="0" cy="0"/>
        </a:xfrm>
      </p:grpSpPr>
      <p:grpSp>
        <p:nvGrpSpPr>
          <p:cNvPr id="10012" name="Google Shape;10012;p294"/>
          <p:cNvGrpSpPr/>
          <p:nvPr/>
        </p:nvGrpSpPr>
        <p:grpSpPr>
          <a:xfrm flipH="1" rot="-343916">
            <a:off x="-773204" y="-474292"/>
            <a:ext cx="2668546" cy="4015705"/>
            <a:chOff x="5219200" y="-59750"/>
            <a:chExt cx="3222725" cy="4849650"/>
          </a:xfrm>
        </p:grpSpPr>
        <p:sp>
          <p:nvSpPr>
            <p:cNvPr id="10013" name="Google Shape;10013;p29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29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29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29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29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29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29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29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29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29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29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29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29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29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29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29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29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29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29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29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29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29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294"/>
          <p:cNvGrpSpPr/>
          <p:nvPr/>
        </p:nvGrpSpPr>
        <p:grpSpPr>
          <a:xfrm flipH="1" rot="-8100000">
            <a:off x="8352659" y="-2128334"/>
            <a:ext cx="2668487" cy="4015617"/>
            <a:chOff x="5219200" y="-59750"/>
            <a:chExt cx="3222725" cy="4849650"/>
          </a:xfrm>
        </p:grpSpPr>
        <p:sp>
          <p:nvSpPr>
            <p:cNvPr id="10036" name="Google Shape;10036;p29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29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29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29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29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29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29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29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29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29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29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29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29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29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29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29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29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29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29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29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29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29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8" name="Google Shape;10058;p294"/>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59" name="Google Shape;10059;p294"/>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0" name="Google Shape;10060;p294"/>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61" name="Google Shape;10061;p294"/>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2" name="Google Shape;10062;p294"/>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63" name="Google Shape;10063;p294"/>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4" name="Google Shape;10064;p294"/>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0065" name="Google Shape;10065;p294"/>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066" name="Google Shape;10066;p294"/>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067" name="Google Shape;10067;p294"/>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0068" name="Shape 10068"/>
        <p:cNvGrpSpPr/>
        <p:nvPr/>
      </p:nvGrpSpPr>
      <p:grpSpPr>
        <a:xfrm>
          <a:off x="0" y="0"/>
          <a:ext cx="0" cy="0"/>
          <a:chOff x="0" y="0"/>
          <a:chExt cx="0" cy="0"/>
        </a:xfrm>
      </p:grpSpPr>
      <p:grpSp>
        <p:nvGrpSpPr>
          <p:cNvPr id="10069" name="Google Shape;10069;p295"/>
          <p:cNvGrpSpPr/>
          <p:nvPr/>
        </p:nvGrpSpPr>
        <p:grpSpPr>
          <a:xfrm flipH="1" rot="182338">
            <a:off x="-1182824" y="-164053"/>
            <a:ext cx="2668624" cy="4015823"/>
            <a:chOff x="5219200" y="-59750"/>
            <a:chExt cx="3222725" cy="4849650"/>
          </a:xfrm>
        </p:grpSpPr>
        <p:sp>
          <p:nvSpPr>
            <p:cNvPr id="10070" name="Google Shape;10070;p29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29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29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29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29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29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29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29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29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29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29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29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29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29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29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29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29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29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29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29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29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29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2" name="Google Shape;10092;p295"/>
          <p:cNvGrpSpPr/>
          <p:nvPr/>
        </p:nvGrpSpPr>
        <p:grpSpPr>
          <a:xfrm flipH="1" rot="-9509879">
            <a:off x="8024418" y="-2421276"/>
            <a:ext cx="2668503" cy="4015640"/>
            <a:chOff x="5219200" y="-59750"/>
            <a:chExt cx="3222725" cy="4849650"/>
          </a:xfrm>
        </p:grpSpPr>
        <p:sp>
          <p:nvSpPr>
            <p:cNvPr id="10093" name="Google Shape;10093;p29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29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29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29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29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29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29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29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29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29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29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29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29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29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29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29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29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29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29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29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29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29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5" name="Google Shape;10115;p295"/>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16" name="Google Shape;10116;p29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0117" name="Shape 10117"/>
        <p:cNvGrpSpPr/>
        <p:nvPr/>
      </p:nvGrpSpPr>
      <p:grpSpPr>
        <a:xfrm>
          <a:off x="0" y="0"/>
          <a:ext cx="0" cy="0"/>
          <a:chOff x="0" y="0"/>
          <a:chExt cx="0" cy="0"/>
        </a:xfrm>
      </p:grpSpPr>
      <p:sp>
        <p:nvSpPr>
          <p:cNvPr id="10118" name="Google Shape;10118;p296"/>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19" name="Google Shape;10119;p29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0" name="Google Shape;10120;p296"/>
          <p:cNvGrpSpPr/>
          <p:nvPr/>
        </p:nvGrpSpPr>
        <p:grpSpPr>
          <a:xfrm rot="384094">
            <a:off x="7533024" y="-250931"/>
            <a:ext cx="3222839" cy="4849821"/>
            <a:chOff x="5219200" y="-59750"/>
            <a:chExt cx="3222725" cy="4849650"/>
          </a:xfrm>
        </p:grpSpPr>
        <p:sp>
          <p:nvSpPr>
            <p:cNvPr id="10121" name="Google Shape;10121;p29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29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29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29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29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29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29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29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29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29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29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29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29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29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29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29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29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29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29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29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29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29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296"/>
          <p:cNvGrpSpPr/>
          <p:nvPr/>
        </p:nvGrpSpPr>
        <p:grpSpPr>
          <a:xfrm flipH="1" rot="3522602">
            <a:off x="-2844032" y="-1803662"/>
            <a:ext cx="3222914" cy="4849935"/>
            <a:chOff x="5219200" y="-59750"/>
            <a:chExt cx="3222725" cy="4849650"/>
          </a:xfrm>
        </p:grpSpPr>
        <p:sp>
          <p:nvSpPr>
            <p:cNvPr id="10144" name="Google Shape;10144;p29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29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29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29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29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29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29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29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29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29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29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29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29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29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29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29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29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29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29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29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29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29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0166" name="Shape 10166"/>
        <p:cNvGrpSpPr/>
        <p:nvPr/>
      </p:nvGrpSpPr>
      <p:grpSpPr>
        <a:xfrm>
          <a:off x="0" y="0"/>
          <a:ext cx="0" cy="0"/>
          <a:chOff x="0" y="0"/>
          <a:chExt cx="0" cy="0"/>
        </a:xfrm>
      </p:grpSpPr>
      <p:sp>
        <p:nvSpPr>
          <p:cNvPr id="10167" name="Google Shape;10167;p29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68" name="Google Shape;10168;p297"/>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9" name="Google Shape;10169;p297"/>
          <p:cNvGrpSpPr/>
          <p:nvPr/>
        </p:nvGrpSpPr>
        <p:grpSpPr>
          <a:xfrm flipH="1" rot="3522602">
            <a:off x="-2844032" y="-1803662"/>
            <a:ext cx="3222914" cy="4849935"/>
            <a:chOff x="5219200" y="-59750"/>
            <a:chExt cx="3222725" cy="4849650"/>
          </a:xfrm>
        </p:grpSpPr>
        <p:sp>
          <p:nvSpPr>
            <p:cNvPr id="10170" name="Google Shape;10170;p29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29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29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29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29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29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29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29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29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29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29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29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29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29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29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29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29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29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29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29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29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29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0192" name="Shape 10192"/>
        <p:cNvGrpSpPr/>
        <p:nvPr/>
      </p:nvGrpSpPr>
      <p:grpSpPr>
        <a:xfrm>
          <a:off x="0" y="0"/>
          <a:ext cx="0" cy="0"/>
          <a:chOff x="0" y="0"/>
          <a:chExt cx="0" cy="0"/>
        </a:xfrm>
      </p:grpSpPr>
      <p:grpSp>
        <p:nvGrpSpPr>
          <p:cNvPr id="10193" name="Google Shape;10193;p298"/>
          <p:cNvGrpSpPr/>
          <p:nvPr/>
        </p:nvGrpSpPr>
        <p:grpSpPr>
          <a:xfrm>
            <a:off x="-28575" y="3543026"/>
            <a:ext cx="9171999" cy="2952825"/>
            <a:chOff x="0" y="3543025"/>
            <a:chExt cx="9143654" cy="2952825"/>
          </a:xfrm>
        </p:grpSpPr>
        <p:sp>
          <p:nvSpPr>
            <p:cNvPr id="10194" name="Google Shape;10194;p298"/>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29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29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29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29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29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29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29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29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29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29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29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29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29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29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29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29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1" name="Google Shape;10211;p298"/>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12" name="Google Shape;10212;p298"/>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213" name="Google Shape;10213;p298"/>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14" name="Google Shape;10214;p298"/>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10215" name="Google Shape;10215;p298"/>
          <p:cNvGrpSpPr/>
          <p:nvPr/>
        </p:nvGrpSpPr>
        <p:grpSpPr>
          <a:xfrm rot="-873288">
            <a:off x="7857978" y="-455682"/>
            <a:ext cx="2668657" cy="4015873"/>
            <a:chOff x="5219200" y="-59750"/>
            <a:chExt cx="3222725" cy="4849650"/>
          </a:xfrm>
        </p:grpSpPr>
        <p:sp>
          <p:nvSpPr>
            <p:cNvPr id="10216" name="Google Shape;10216;p29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29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29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29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29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29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29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29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29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29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29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29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29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29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29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29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29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29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29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29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29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29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641" name="Shape 641"/>
        <p:cNvGrpSpPr/>
        <p:nvPr/>
      </p:nvGrpSpPr>
      <p:grpSpPr>
        <a:xfrm>
          <a:off x="0" y="0"/>
          <a:ext cx="0" cy="0"/>
          <a:chOff x="0" y="0"/>
          <a:chExt cx="0" cy="0"/>
        </a:xfrm>
      </p:grpSpPr>
      <p:sp>
        <p:nvSpPr>
          <p:cNvPr id="642" name="Google Shape;642;p31"/>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3" name="Google Shape;643;p31"/>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4" name="Google Shape;644;p31"/>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31"/>
          <p:cNvGrpSpPr/>
          <p:nvPr/>
        </p:nvGrpSpPr>
        <p:grpSpPr>
          <a:xfrm rot="8100000">
            <a:off x="-893832" y="-2199876"/>
            <a:ext cx="2668032" cy="4014931"/>
            <a:chOff x="5219200" y="-59750"/>
            <a:chExt cx="3222725" cy="4849650"/>
          </a:xfrm>
        </p:grpSpPr>
        <p:sp>
          <p:nvSpPr>
            <p:cNvPr id="646" name="Google Shape;646;p3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0238" name="Shape 10238"/>
        <p:cNvGrpSpPr/>
        <p:nvPr/>
      </p:nvGrpSpPr>
      <p:grpSpPr>
        <a:xfrm>
          <a:off x="0" y="0"/>
          <a:ext cx="0" cy="0"/>
          <a:chOff x="0" y="0"/>
          <a:chExt cx="0" cy="0"/>
        </a:xfrm>
      </p:grpSpPr>
      <p:grpSp>
        <p:nvGrpSpPr>
          <p:cNvPr id="10239" name="Google Shape;10239;p299"/>
          <p:cNvGrpSpPr/>
          <p:nvPr/>
        </p:nvGrpSpPr>
        <p:grpSpPr>
          <a:xfrm rot="10800000">
            <a:off x="-776534" y="-2481484"/>
            <a:ext cx="2668416" cy="4015510"/>
            <a:chOff x="5219200" y="-59750"/>
            <a:chExt cx="3222725" cy="4849650"/>
          </a:xfrm>
        </p:grpSpPr>
        <p:sp>
          <p:nvSpPr>
            <p:cNvPr id="10240" name="Google Shape;10240;p29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29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29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29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29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29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29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29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29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29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29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29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29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29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29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29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29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29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29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29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29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29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299"/>
          <p:cNvGrpSpPr/>
          <p:nvPr/>
        </p:nvGrpSpPr>
        <p:grpSpPr>
          <a:xfrm rot="343916">
            <a:off x="7238671" y="-522442"/>
            <a:ext cx="2668546" cy="4015705"/>
            <a:chOff x="5219200" y="-59750"/>
            <a:chExt cx="3222725" cy="4849650"/>
          </a:xfrm>
        </p:grpSpPr>
        <p:sp>
          <p:nvSpPr>
            <p:cNvPr id="10263" name="Google Shape;10263;p29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29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29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29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29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29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29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29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29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29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29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29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29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29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29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29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29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29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29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29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29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29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299"/>
          <p:cNvGrpSpPr/>
          <p:nvPr/>
        </p:nvGrpSpPr>
        <p:grpSpPr>
          <a:xfrm>
            <a:off x="0" y="3794700"/>
            <a:ext cx="9143654" cy="2701150"/>
            <a:chOff x="0" y="3794700"/>
            <a:chExt cx="9143654" cy="2701150"/>
          </a:xfrm>
        </p:grpSpPr>
        <p:sp>
          <p:nvSpPr>
            <p:cNvPr id="10286" name="Google Shape;10286;p299"/>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29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29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29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29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29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29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29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29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29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29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29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29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29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29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29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29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0303" name="Shape 10303"/>
        <p:cNvGrpSpPr/>
        <p:nvPr/>
      </p:nvGrpSpPr>
      <p:grpSpPr>
        <a:xfrm>
          <a:off x="0" y="0"/>
          <a:ext cx="0" cy="0"/>
          <a:chOff x="0" y="0"/>
          <a:chExt cx="0" cy="0"/>
        </a:xfrm>
      </p:grpSpPr>
      <p:sp>
        <p:nvSpPr>
          <p:cNvPr id="10304" name="Google Shape;10304;p30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5" name="Google Shape;10305;p300"/>
          <p:cNvGrpSpPr/>
          <p:nvPr/>
        </p:nvGrpSpPr>
        <p:grpSpPr>
          <a:xfrm rot="384094">
            <a:off x="7533024" y="-250931"/>
            <a:ext cx="3222839" cy="4849821"/>
            <a:chOff x="5219200" y="-59750"/>
            <a:chExt cx="3222725" cy="4849650"/>
          </a:xfrm>
        </p:grpSpPr>
        <p:sp>
          <p:nvSpPr>
            <p:cNvPr id="10306" name="Google Shape;10306;p30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30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30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30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30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30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30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30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30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30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30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30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30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30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30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30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30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30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30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30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30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30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300"/>
          <p:cNvGrpSpPr/>
          <p:nvPr/>
        </p:nvGrpSpPr>
        <p:grpSpPr>
          <a:xfrm flipH="1" rot="3522602">
            <a:off x="-2844032" y="-1803662"/>
            <a:ext cx="3222914" cy="4849935"/>
            <a:chOff x="5219200" y="-59750"/>
            <a:chExt cx="3222725" cy="4849650"/>
          </a:xfrm>
        </p:grpSpPr>
        <p:sp>
          <p:nvSpPr>
            <p:cNvPr id="10329" name="Google Shape;10329;p30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30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30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30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30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30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30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30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30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30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30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30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30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30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30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30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30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30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30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30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30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30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0351" name="Shape 10351"/>
        <p:cNvGrpSpPr/>
        <p:nvPr/>
      </p:nvGrpSpPr>
      <p:grpSpPr>
        <a:xfrm>
          <a:off x="0" y="0"/>
          <a:ext cx="0" cy="0"/>
          <a:chOff x="0" y="0"/>
          <a:chExt cx="0" cy="0"/>
        </a:xfrm>
      </p:grpSpPr>
      <p:grpSp>
        <p:nvGrpSpPr>
          <p:cNvPr id="10352" name="Google Shape;10352;p301"/>
          <p:cNvGrpSpPr/>
          <p:nvPr/>
        </p:nvGrpSpPr>
        <p:grpSpPr>
          <a:xfrm>
            <a:off x="0" y="3698025"/>
            <a:ext cx="9143654" cy="2797825"/>
            <a:chOff x="0" y="3698025"/>
            <a:chExt cx="9143654" cy="2797825"/>
          </a:xfrm>
        </p:grpSpPr>
        <p:sp>
          <p:nvSpPr>
            <p:cNvPr id="10353" name="Google Shape;10353;p301"/>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30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30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30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30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30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30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30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30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30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30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30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30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30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30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30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30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0" name="Google Shape;10370;p301"/>
          <p:cNvGrpSpPr/>
          <p:nvPr/>
        </p:nvGrpSpPr>
        <p:grpSpPr>
          <a:xfrm>
            <a:off x="6923225" y="-918725"/>
            <a:ext cx="3222725" cy="4849650"/>
            <a:chOff x="5219200" y="-59750"/>
            <a:chExt cx="3222725" cy="4849650"/>
          </a:xfrm>
        </p:grpSpPr>
        <p:sp>
          <p:nvSpPr>
            <p:cNvPr id="10371" name="Google Shape;10371;p30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30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30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30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30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30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30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30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30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30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30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30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30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30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30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30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30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30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30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30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30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30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96" name="Shape 10396"/>
        <p:cNvGrpSpPr/>
        <p:nvPr/>
      </p:nvGrpSpPr>
      <p:grpSpPr>
        <a:xfrm>
          <a:off x="0" y="0"/>
          <a:ext cx="0" cy="0"/>
          <a:chOff x="0" y="0"/>
          <a:chExt cx="0" cy="0"/>
        </a:xfrm>
      </p:grpSpPr>
      <p:grpSp>
        <p:nvGrpSpPr>
          <p:cNvPr id="10397" name="Google Shape;10397;p303"/>
          <p:cNvGrpSpPr/>
          <p:nvPr/>
        </p:nvGrpSpPr>
        <p:grpSpPr>
          <a:xfrm>
            <a:off x="0" y="3214650"/>
            <a:ext cx="9143654" cy="3281200"/>
            <a:chOff x="0" y="3214650"/>
            <a:chExt cx="9143654" cy="3281200"/>
          </a:xfrm>
        </p:grpSpPr>
        <p:sp>
          <p:nvSpPr>
            <p:cNvPr id="10398" name="Google Shape;10398;p303"/>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30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30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30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30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30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30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30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30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30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30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30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30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30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30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30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30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5" name="Google Shape;10415;p303"/>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16" name="Google Shape;10416;p303"/>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0417" name="Google Shape;10417;p303"/>
          <p:cNvGrpSpPr/>
          <p:nvPr/>
        </p:nvGrpSpPr>
        <p:grpSpPr>
          <a:xfrm rot="343916">
            <a:off x="7238671" y="-522442"/>
            <a:ext cx="2668546" cy="4015705"/>
            <a:chOff x="5219200" y="-59750"/>
            <a:chExt cx="3222725" cy="4849650"/>
          </a:xfrm>
        </p:grpSpPr>
        <p:sp>
          <p:nvSpPr>
            <p:cNvPr id="10418" name="Google Shape;10418;p30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30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30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30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30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30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30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30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30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30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30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30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30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30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30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30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30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30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30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30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30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30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0" name="Google Shape;10440;p303"/>
          <p:cNvGrpSpPr/>
          <p:nvPr/>
        </p:nvGrpSpPr>
        <p:grpSpPr>
          <a:xfrm rot="10800000">
            <a:off x="1424141" y="-2838534"/>
            <a:ext cx="2668416" cy="4015510"/>
            <a:chOff x="5219200" y="-59750"/>
            <a:chExt cx="3222725" cy="4849650"/>
          </a:xfrm>
        </p:grpSpPr>
        <p:sp>
          <p:nvSpPr>
            <p:cNvPr id="10441" name="Google Shape;10441;p30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30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30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30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30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30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30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30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30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30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30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30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30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30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30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30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30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30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30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30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30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30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3" name="Google Shape;10463;p303"/>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64" name="Shape 10464"/>
        <p:cNvGrpSpPr/>
        <p:nvPr/>
      </p:nvGrpSpPr>
      <p:grpSpPr>
        <a:xfrm>
          <a:off x="0" y="0"/>
          <a:ext cx="0" cy="0"/>
          <a:chOff x="0" y="0"/>
          <a:chExt cx="0" cy="0"/>
        </a:xfrm>
      </p:grpSpPr>
      <p:sp>
        <p:nvSpPr>
          <p:cNvPr id="10465" name="Google Shape;10465;p304"/>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304"/>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67" name="Google Shape;10467;p304"/>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468" name="Google Shape;10468;p304"/>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469" name="Google Shape;10469;p304"/>
          <p:cNvGrpSpPr/>
          <p:nvPr/>
        </p:nvGrpSpPr>
        <p:grpSpPr>
          <a:xfrm rot="10800000">
            <a:off x="-1244009" y="-2790909"/>
            <a:ext cx="2668416" cy="4015510"/>
            <a:chOff x="5219200" y="-59750"/>
            <a:chExt cx="3222725" cy="4849650"/>
          </a:xfrm>
        </p:grpSpPr>
        <p:sp>
          <p:nvSpPr>
            <p:cNvPr id="10470" name="Google Shape;10470;p30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30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30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30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30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30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30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30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30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30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30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30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30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30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30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30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30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30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30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30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30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30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92" name="Shape 10492"/>
        <p:cNvGrpSpPr/>
        <p:nvPr/>
      </p:nvGrpSpPr>
      <p:grpSpPr>
        <a:xfrm>
          <a:off x="0" y="0"/>
          <a:ext cx="0" cy="0"/>
          <a:chOff x="0" y="0"/>
          <a:chExt cx="0" cy="0"/>
        </a:xfrm>
      </p:grpSpPr>
      <p:sp>
        <p:nvSpPr>
          <p:cNvPr id="10493" name="Google Shape;10493;p30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94" name="Google Shape;10494;p305"/>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0495" name="Google Shape;10495;p305"/>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96" name="Shape 10496"/>
        <p:cNvGrpSpPr/>
        <p:nvPr/>
      </p:nvGrpSpPr>
      <p:grpSpPr>
        <a:xfrm>
          <a:off x="0" y="0"/>
          <a:ext cx="0" cy="0"/>
          <a:chOff x="0" y="0"/>
          <a:chExt cx="0" cy="0"/>
        </a:xfrm>
      </p:grpSpPr>
      <p:sp>
        <p:nvSpPr>
          <p:cNvPr id="10497" name="Google Shape;10497;p30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98" name="Google Shape;10498;p306"/>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99" name="Google Shape;10499;p306"/>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00" name="Google Shape;10500;p306"/>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0501" name="Google Shape;10501;p306"/>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0502" name="Google Shape;10502;p30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3" name="Google Shape;10503;p306"/>
          <p:cNvGrpSpPr/>
          <p:nvPr/>
        </p:nvGrpSpPr>
        <p:grpSpPr>
          <a:xfrm rot="8876024">
            <a:off x="-1148957" y="-2581067"/>
            <a:ext cx="2668508" cy="4015648"/>
            <a:chOff x="5219200" y="-59750"/>
            <a:chExt cx="3222725" cy="4849650"/>
          </a:xfrm>
        </p:grpSpPr>
        <p:sp>
          <p:nvSpPr>
            <p:cNvPr id="10504" name="Google Shape;10504;p30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30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30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30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30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30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30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30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30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30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30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30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30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30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30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30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30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30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30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30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30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30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26" name="Shape 10526"/>
        <p:cNvGrpSpPr/>
        <p:nvPr/>
      </p:nvGrpSpPr>
      <p:grpSpPr>
        <a:xfrm>
          <a:off x="0" y="0"/>
          <a:ext cx="0" cy="0"/>
          <a:chOff x="0" y="0"/>
          <a:chExt cx="0" cy="0"/>
        </a:xfrm>
      </p:grpSpPr>
      <p:grpSp>
        <p:nvGrpSpPr>
          <p:cNvPr id="10527" name="Google Shape;10527;p307"/>
          <p:cNvGrpSpPr/>
          <p:nvPr/>
        </p:nvGrpSpPr>
        <p:grpSpPr>
          <a:xfrm flipH="1" rot="6283196">
            <a:off x="-2268287" y="-3013154"/>
            <a:ext cx="3222794" cy="4849753"/>
            <a:chOff x="5219200" y="-59750"/>
            <a:chExt cx="3222725" cy="4849650"/>
          </a:xfrm>
        </p:grpSpPr>
        <p:sp>
          <p:nvSpPr>
            <p:cNvPr id="10528" name="Google Shape;10528;p30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30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30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30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30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30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30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30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30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30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30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30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30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30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30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30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30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30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30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30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30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30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0" name="Google Shape;10550;p307"/>
          <p:cNvGrpSpPr/>
          <p:nvPr/>
        </p:nvGrpSpPr>
        <p:grpSpPr>
          <a:xfrm rot="-883196">
            <a:off x="7656763" y="-784304"/>
            <a:ext cx="3222794" cy="4849753"/>
            <a:chOff x="5219200" y="-59750"/>
            <a:chExt cx="3222725" cy="4849650"/>
          </a:xfrm>
        </p:grpSpPr>
        <p:sp>
          <p:nvSpPr>
            <p:cNvPr id="10551" name="Google Shape;10551;p30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30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30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30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30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30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30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30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30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30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30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30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30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30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30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30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30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30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30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30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30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30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3" name="Google Shape;10573;p30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74" name="Google Shape;10574;p307"/>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75" name="Shape 10575"/>
        <p:cNvGrpSpPr/>
        <p:nvPr/>
      </p:nvGrpSpPr>
      <p:grpSpPr>
        <a:xfrm>
          <a:off x="0" y="0"/>
          <a:ext cx="0" cy="0"/>
          <a:chOff x="0" y="0"/>
          <a:chExt cx="0" cy="0"/>
        </a:xfrm>
      </p:grpSpPr>
      <p:sp>
        <p:nvSpPr>
          <p:cNvPr id="10576" name="Google Shape;10576;p308"/>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77" name="Google Shape;10577;p308"/>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10578" name="Google Shape;10578;p30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9" name="Google Shape;10579;p308"/>
          <p:cNvGrpSpPr/>
          <p:nvPr/>
        </p:nvGrpSpPr>
        <p:grpSpPr>
          <a:xfrm>
            <a:off x="6942275" y="-956825"/>
            <a:ext cx="3222725" cy="4849650"/>
            <a:chOff x="5219200" y="-59750"/>
            <a:chExt cx="3222725" cy="4849650"/>
          </a:xfrm>
        </p:grpSpPr>
        <p:sp>
          <p:nvSpPr>
            <p:cNvPr id="10580" name="Google Shape;10580;p30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30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30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30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30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30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30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30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30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30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30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30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30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30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30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30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30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30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30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30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30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30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02" name="Shape 10602"/>
        <p:cNvGrpSpPr/>
        <p:nvPr/>
      </p:nvGrpSpPr>
      <p:grpSpPr>
        <a:xfrm>
          <a:off x="0" y="0"/>
          <a:ext cx="0" cy="0"/>
          <a:chOff x="0" y="0"/>
          <a:chExt cx="0" cy="0"/>
        </a:xfrm>
      </p:grpSpPr>
      <p:grpSp>
        <p:nvGrpSpPr>
          <p:cNvPr id="10603" name="Google Shape;10603;p309"/>
          <p:cNvGrpSpPr/>
          <p:nvPr/>
        </p:nvGrpSpPr>
        <p:grpSpPr>
          <a:xfrm>
            <a:off x="0" y="3698025"/>
            <a:ext cx="9143654" cy="2797825"/>
            <a:chOff x="0" y="3698025"/>
            <a:chExt cx="9143654" cy="2797825"/>
          </a:xfrm>
        </p:grpSpPr>
        <p:sp>
          <p:nvSpPr>
            <p:cNvPr id="10604" name="Google Shape;10604;p309"/>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30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30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30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30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30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30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30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30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30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30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30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30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30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30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30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30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1" name="Google Shape;10621;p309"/>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0622" name="Google Shape;10622;p309"/>
          <p:cNvGrpSpPr/>
          <p:nvPr/>
        </p:nvGrpSpPr>
        <p:grpSpPr>
          <a:xfrm rot="8100000">
            <a:off x="-1224716" y="-2158484"/>
            <a:ext cx="2668487" cy="4015617"/>
            <a:chOff x="5219200" y="-59750"/>
            <a:chExt cx="3222725" cy="4849650"/>
          </a:xfrm>
        </p:grpSpPr>
        <p:sp>
          <p:nvSpPr>
            <p:cNvPr id="10623" name="Google Shape;10623;p30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30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30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30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30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30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30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30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30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30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30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30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30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30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30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30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30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30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30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30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30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30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668" name="Shape 668"/>
        <p:cNvGrpSpPr/>
        <p:nvPr/>
      </p:nvGrpSpPr>
      <p:grpSpPr>
        <a:xfrm>
          <a:off x="0" y="0"/>
          <a:ext cx="0" cy="0"/>
          <a:chOff x="0" y="0"/>
          <a:chExt cx="0" cy="0"/>
        </a:xfrm>
      </p:grpSpPr>
      <p:sp>
        <p:nvSpPr>
          <p:cNvPr id="669" name="Google Shape;669;p32"/>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0" name="Google Shape;670;p32"/>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45" name="Shape 10645"/>
        <p:cNvGrpSpPr/>
        <p:nvPr/>
      </p:nvGrpSpPr>
      <p:grpSpPr>
        <a:xfrm>
          <a:off x="0" y="0"/>
          <a:ext cx="0" cy="0"/>
          <a:chOff x="0" y="0"/>
          <a:chExt cx="0" cy="0"/>
        </a:xfrm>
      </p:grpSpPr>
      <p:sp>
        <p:nvSpPr>
          <p:cNvPr id="10646" name="Google Shape;10646;p310"/>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47" name="Google Shape;10647;p310"/>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48" name="Google Shape;10648;p31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9" name="Google Shape;10649;p310"/>
          <p:cNvGrpSpPr/>
          <p:nvPr/>
        </p:nvGrpSpPr>
        <p:grpSpPr>
          <a:xfrm>
            <a:off x="6942275" y="-956825"/>
            <a:ext cx="3222725" cy="4849650"/>
            <a:chOff x="5219200" y="-59750"/>
            <a:chExt cx="3222725" cy="4849650"/>
          </a:xfrm>
        </p:grpSpPr>
        <p:sp>
          <p:nvSpPr>
            <p:cNvPr id="10650" name="Google Shape;10650;p31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31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31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31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31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31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31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31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31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31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31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31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31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31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31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31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31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31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31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31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31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31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2" name="Google Shape;10672;p310"/>
          <p:cNvGrpSpPr/>
          <p:nvPr/>
        </p:nvGrpSpPr>
        <p:grpSpPr>
          <a:xfrm rot="10800000">
            <a:off x="1285216" y="-2542734"/>
            <a:ext cx="2668416" cy="4015510"/>
            <a:chOff x="5219200" y="-59750"/>
            <a:chExt cx="3222725" cy="4849650"/>
          </a:xfrm>
        </p:grpSpPr>
        <p:sp>
          <p:nvSpPr>
            <p:cNvPr id="10673" name="Google Shape;10673;p31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31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31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31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31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31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31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31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31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31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31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31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31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31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31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31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31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31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31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31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31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31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95" name="Shape 10695"/>
        <p:cNvGrpSpPr/>
        <p:nvPr/>
      </p:nvGrpSpPr>
      <p:grpSpPr>
        <a:xfrm>
          <a:off x="0" y="0"/>
          <a:ext cx="0" cy="0"/>
          <a:chOff x="0" y="0"/>
          <a:chExt cx="0" cy="0"/>
        </a:xfrm>
      </p:grpSpPr>
      <p:sp>
        <p:nvSpPr>
          <p:cNvPr id="10696" name="Google Shape;10696;p311"/>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97" name="Shape 10697"/>
        <p:cNvGrpSpPr/>
        <p:nvPr/>
      </p:nvGrpSpPr>
      <p:grpSpPr>
        <a:xfrm>
          <a:off x="0" y="0"/>
          <a:ext cx="0" cy="0"/>
          <a:chOff x="0" y="0"/>
          <a:chExt cx="0" cy="0"/>
        </a:xfrm>
      </p:grpSpPr>
      <p:sp>
        <p:nvSpPr>
          <p:cNvPr id="10698" name="Google Shape;10698;p312"/>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99" name="Google Shape;10699;p312"/>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700" name="Google Shape;10700;p312"/>
          <p:cNvGrpSpPr/>
          <p:nvPr/>
        </p:nvGrpSpPr>
        <p:grpSpPr>
          <a:xfrm>
            <a:off x="0" y="3698025"/>
            <a:ext cx="9143654" cy="2797825"/>
            <a:chOff x="0" y="3698025"/>
            <a:chExt cx="9143654" cy="2797825"/>
          </a:xfrm>
        </p:grpSpPr>
        <p:sp>
          <p:nvSpPr>
            <p:cNvPr id="10701" name="Google Shape;10701;p312"/>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31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31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31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31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31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31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31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31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31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31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31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31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31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31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31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31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8" name="Google Shape;10718;p312"/>
          <p:cNvGrpSpPr/>
          <p:nvPr/>
        </p:nvGrpSpPr>
        <p:grpSpPr>
          <a:xfrm rot="343916">
            <a:off x="7238671" y="-522442"/>
            <a:ext cx="2668546" cy="4015705"/>
            <a:chOff x="5219200" y="-59750"/>
            <a:chExt cx="3222725" cy="4849650"/>
          </a:xfrm>
        </p:grpSpPr>
        <p:sp>
          <p:nvSpPr>
            <p:cNvPr id="10719" name="Google Shape;10719;p31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31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31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31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31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31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31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31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31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31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31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31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31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31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31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31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31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31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31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31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31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31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1" name="Google Shape;10741;p312"/>
          <p:cNvGrpSpPr/>
          <p:nvPr/>
        </p:nvGrpSpPr>
        <p:grpSpPr>
          <a:xfrm rot="10800000">
            <a:off x="888491" y="-2832084"/>
            <a:ext cx="2668416" cy="4015510"/>
            <a:chOff x="5219200" y="-59750"/>
            <a:chExt cx="3222725" cy="4849650"/>
          </a:xfrm>
        </p:grpSpPr>
        <p:sp>
          <p:nvSpPr>
            <p:cNvPr id="10742" name="Google Shape;10742;p31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31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31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31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31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31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31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31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31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31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31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31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31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31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31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31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31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31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31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31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31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31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764" name="Shape 10764"/>
        <p:cNvGrpSpPr/>
        <p:nvPr/>
      </p:nvGrpSpPr>
      <p:grpSpPr>
        <a:xfrm>
          <a:off x="0" y="0"/>
          <a:ext cx="0" cy="0"/>
          <a:chOff x="0" y="0"/>
          <a:chExt cx="0" cy="0"/>
        </a:xfrm>
      </p:grpSpPr>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0765" name="Shape 10765"/>
        <p:cNvGrpSpPr/>
        <p:nvPr/>
      </p:nvGrpSpPr>
      <p:grpSpPr>
        <a:xfrm>
          <a:off x="0" y="0"/>
          <a:ext cx="0" cy="0"/>
          <a:chOff x="0" y="0"/>
          <a:chExt cx="0" cy="0"/>
        </a:xfrm>
      </p:grpSpPr>
      <p:sp>
        <p:nvSpPr>
          <p:cNvPr id="10766" name="Google Shape;10766;p314"/>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0767" name="Google Shape;10767;p314"/>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68" name="Google Shape;10768;p314"/>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0769" name="Google Shape;10769;p314"/>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0770" name="Google Shape;10770;p314"/>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71" name="Google Shape;10771;p314"/>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0772" name="Google Shape;10772;p314"/>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0773" name="Google Shape;10773;p314"/>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74" name="Google Shape;10774;p314"/>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0775" name="Google Shape;10775;p314"/>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0776" name="Google Shape;10776;p314"/>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77" name="Google Shape;10777;p314"/>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0778" name="Google Shape;10778;p314"/>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779" name="Google Shape;10779;p314"/>
          <p:cNvGrpSpPr/>
          <p:nvPr/>
        </p:nvGrpSpPr>
        <p:grpSpPr>
          <a:xfrm>
            <a:off x="-992012" y="-137025"/>
            <a:ext cx="3346575" cy="4810125"/>
            <a:chOff x="-798375" y="146950"/>
            <a:chExt cx="3346575" cy="4810125"/>
          </a:xfrm>
        </p:grpSpPr>
        <p:sp>
          <p:nvSpPr>
            <p:cNvPr id="10780" name="Google Shape;10780;p314"/>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314"/>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314"/>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314"/>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314"/>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314"/>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314"/>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314"/>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314"/>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314"/>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314"/>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314"/>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314"/>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314"/>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314"/>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314"/>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314"/>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314"/>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314"/>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314"/>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314"/>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314"/>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2" name="Google Shape;10802;p31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10803" name="Shape 10803"/>
        <p:cNvGrpSpPr/>
        <p:nvPr/>
      </p:nvGrpSpPr>
      <p:grpSpPr>
        <a:xfrm>
          <a:off x="0" y="0"/>
          <a:ext cx="0" cy="0"/>
          <a:chOff x="0" y="0"/>
          <a:chExt cx="0" cy="0"/>
        </a:xfrm>
      </p:grpSpPr>
      <p:sp>
        <p:nvSpPr>
          <p:cNvPr id="10804" name="Google Shape;10804;p315"/>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805" name="Google Shape;10805;p315"/>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0806" name="Shape 10806"/>
        <p:cNvGrpSpPr/>
        <p:nvPr/>
      </p:nvGrpSpPr>
      <p:grpSpPr>
        <a:xfrm>
          <a:off x="0" y="0"/>
          <a:ext cx="0" cy="0"/>
          <a:chOff x="0" y="0"/>
          <a:chExt cx="0" cy="0"/>
        </a:xfrm>
      </p:grpSpPr>
      <p:sp>
        <p:nvSpPr>
          <p:cNvPr id="10807" name="Google Shape;10807;p316"/>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08" name="Google Shape;10808;p316"/>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809" name="Google Shape;10809;p316"/>
          <p:cNvGrpSpPr/>
          <p:nvPr/>
        </p:nvGrpSpPr>
        <p:grpSpPr>
          <a:xfrm>
            <a:off x="0" y="3698025"/>
            <a:ext cx="9143654" cy="2797825"/>
            <a:chOff x="0" y="3698025"/>
            <a:chExt cx="9143654" cy="2797825"/>
          </a:xfrm>
        </p:grpSpPr>
        <p:sp>
          <p:nvSpPr>
            <p:cNvPr id="10810" name="Google Shape;10810;p316"/>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31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31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31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31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31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31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31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31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31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31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31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31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31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31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31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31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7" name="Google Shape;10827;p316"/>
          <p:cNvGrpSpPr/>
          <p:nvPr/>
        </p:nvGrpSpPr>
        <p:grpSpPr>
          <a:xfrm>
            <a:off x="6923225" y="-918725"/>
            <a:ext cx="3222725" cy="4849650"/>
            <a:chOff x="5219200" y="-59750"/>
            <a:chExt cx="3222725" cy="4849650"/>
          </a:xfrm>
        </p:grpSpPr>
        <p:sp>
          <p:nvSpPr>
            <p:cNvPr id="10828" name="Google Shape;10828;p31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31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31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31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31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31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31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31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31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31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31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31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31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31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31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31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31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31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31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31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31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31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10850" name="Shape 10850"/>
        <p:cNvGrpSpPr/>
        <p:nvPr/>
      </p:nvGrpSpPr>
      <p:grpSpPr>
        <a:xfrm>
          <a:off x="0" y="0"/>
          <a:ext cx="0" cy="0"/>
          <a:chOff x="0" y="0"/>
          <a:chExt cx="0" cy="0"/>
        </a:xfrm>
      </p:grpSpPr>
      <p:sp>
        <p:nvSpPr>
          <p:cNvPr id="10851" name="Google Shape;10851;p317"/>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52" name="Google Shape;10852;p317"/>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53" name="Google Shape;10853;p317"/>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54" name="Google Shape;10854;p317"/>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5" name="Google Shape;10855;p317"/>
          <p:cNvGrpSpPr/>
          <p:nvPr/>
        </p:nvGrpSpPr>
        <p:grpSpPr>
          <a:xfrm flipH="1" rot="10800000">
            <a:off x="7554841" y="-2633109"/>
            <a:ext cx="2668416" cy="4015510"/>
            <a:chOff x="5219200" y="-59750"/>
            <a:chExt cx="3222725" cy="4849650"/>
          </a:xfrm>
        </p:grpSpPr>
        <p:sp>
          <p:nvSpPr>
            <p:cNvPr id="10856" name="Google Shape;10856;p31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31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31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31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31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31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31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31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31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31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31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31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31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31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31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31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31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31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31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31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31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31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10878" name="Shape 10878"/>
        <p:cNvGrpSpPr/>
        <p:nvPr/>
      </p:nvGrpSpPr>
      <p:grpSpPr>
        <a:xfrm>
          <a:off x="0" y="0"/>
          <a:ext cx="0" cy="0"/>
          <a:chOff x="0" y="0"/>
          <a:chExt cx="0" cy="0"/>
        </a:xfrm>
      </p:grpSpPr>
      <p:sp>
        <p:nvSpPr>
          <p:cNvPr id="10879" name="Google Shape;10879;p318"/>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80" name="Google Shape;10880;p318"/>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81" name="Google Shape;10881;p318"/>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82" name="Google Shape;10882;p318"/>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3" name="Google Shape;10883;p318"/>
          <p:cNvGrpSpPr/>
          <p:nvPr/>
        </p:nvGrpSpPr>
        <p:grpSpPr>
          <a:xfrm flipH="1" rot="-343916">
            <a:off x="-931397" y="-300442"/>
            <a:ext cx="2668546" cy="4015705"/>
            <a:chOff x="5219200" y="-59750"/>
            <a:chExt cx="3222725" cy="4849650"/>
          </a:xfrm>
        </p:grpSpPr>
        <p:sp>
          <p:nvSpPr>
            <p:cNvPr id="10884" name="Google Shape;10884;p3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3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3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3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3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3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3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3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3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3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3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3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3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3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3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3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3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3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3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3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3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3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318"/>
          <p:cNvGrpSpPr/>
          <p:nvPr/>
        </p:nvGrpSpPr>
        <p:grpSpPr>
          <a:xfrm flipH="1" rot="-9509879">
            <a:off x="7277968" y="-2449976"/>
            <a:ext cx="2668503" cy="4015640"/>
            <a:chOff x="5219200" y="-59750"/>
            <a:chExt cx="3222725" cy="4849650"/>
          </a:xfrm>
        </p:grpSpPr>
        <p:sp>
          <p:nvSpPr>
            <p:cNvPr id="10907" name="Google Shape;10907;p3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3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3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3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3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3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3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3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3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3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3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3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3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3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3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3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3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3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3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3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3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3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0929" name="Shape 10929"/>
        <p:cNvGrpSpPr/>
        <p:nvPr/>
      </p:nvGrpSpPr>
      <p:grpSpPr>
        <a:xfrm>
          <a:off x="0" y="0"/>
          <a:ext cx="0" cy="0"/>
          <a:chOff x="0" y="0"/>
          <a:chExt cx="0" cy="0"/>
        </a:xfrm>
      </p:grpSpPr>
      <p:sp>
        <p:nvSpPr>
          <p:cNvPr id="10930" name="Google Shape;10930;p319"/>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31" name="Google Shape;10931;p319"/>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32" name="Google Shape;10932;p319"/>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3" name="Google Shape;10933;p319"/>
          <p:cNvGrpSpPr/>
          <p:nvPr/>
        </p:nvGrpSpPr>
        <p:grpSpPr>
          <a:xfrm rot="8100000">
            <a:off x="-893832" y="-2199876"/>
            <a:ext cx="2668032" cy="4014931"/>
            <a:chOff x="5219200" y="-59750"/>
            <a:chExt cx="3222725" cy="4849650"/>
          </a:xfrm>
        </p:grpSpPr>
        <p:sp>
          <p:nvSpPr>
            <p:cNvPr id="10934" name="Google Shape;10934;p31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31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31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31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31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31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31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31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31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31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31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31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31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31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31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31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31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31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31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31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31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31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671" name="Shape 671"/>
        <p:cNvGrpSpPr/>
        <p:nvPr/>
      </p:nvGrpSpPr>
      <p:grpSpPr>
        <a:xfrm>
          <a:off x="0" y="0"/>
          <a:ext cx="0" cy="0"/>
          <a:chOff x="0" y="0"/>
          <a:chExt cx="0" cy="0"/>
        </a:xfrm>
      </p:grpSpPr>
      <p:sp>
        <p:nvSpPr>
          <p:cNvPr id="672" name="Google Shape;672;p33"/>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3" name="Google Shape;673;p33"/>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74" name="Google Shape;674;p33"/>
          <p:cNvGrpSpPr/>
          <p:nvPr/>
        </p:nvGrpSpPr>
        <p:grpSpPr>
          <a:xfrm flipH="1" rot="3841457">
            <a:off x="-766203" y="-2017643"/>
            <a:ext cx="3222798" cy="4849759"/>
            <a:chOff x="5219200" y="-59750"/>
            <a:chExt cx="3222725" cy="4849650"/>
          </a:xfrm>
        </p:grpSpPr>
        <p:sp>
          <p:nvSpPr>
            <p:cNvPr id="675" name="Google Shape;675;p3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33"/>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10956" name="Shape 10956"/>
        <p:cNvGrpSpPr/>
        <p:nvPr/>
      </p:nvGrpSpPr>
      <p:grpSpPr>
        <a:xfrm>
          <a:off x="0" y="0"/>
          <a:ext cx="0" cy="0"/>
          <a:chOff x="0" y="0"/>
          <a:chExt cx="0" cy="0"/>
        </a:xfrm>
      </p:grpSpPr>
      <p:sp>
        <p:nvSpPr>
          <p:cNvPr id="10957" name="Google Shape;10957;p320"/>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58" name="Google Shape;10958;p320"/>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0959" name="Shape 10959"/>
        <p:cNvGrpSpPr/>
        <p:nvPr/>
      </p:nvGrpSpPr>
      <p:grpSpPr>
        <a:xfrm>
          <a:off x="0" y="0"/>
          <a:ext cx="0" cy="0"/>
          <a:chOff x="0" y="0"/>
          <a:chExt cx="0" cy="0"/>
        </a:xfrm>
      </p:grpSpPr>
      <p:sp>
        <p:nvSpPr>
          <p:cNvPr id="10960" name="Google Shape;10960;p321"/>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61" name="Google Shape;10961;p321"/>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962" name="Google Shape;10962;p321"/>
          <p:cNvGrpSpPr/>
          <p:nvPr/>
        </p:nvGrpSpPr>
        <p:grpSpPr>
          <a:xfrm flipH="1" rot="3841457">
            <a:off x="-766203" y="-2017643"/>
            <a:ext cx="3222798" cy="4849759"/>
            <a:chOff x="5219200" y="-59750"/>
            <a:chExt cx="3222725" cy="4849650"/>
          </a:xfrm>
        </p:grpSpPr>
        <p:sp>
          <p:nvSpPr>
            <p:cNvPr id="10963" name="Google Shape;10963;p32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32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32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32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32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32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32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32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32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32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32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32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32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32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32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32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32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32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32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32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32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32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5" name="Google Shape;10985;p321"/>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0986" name="Shape 10986"/>
        <p:cNvGrpSpPr/>
        <p:nvPr/>
      </p:nvGrpSpPr>
      <p:grpSpPr>
        <a:xfrm>
          <a:off x="0" y="0"/>
          <a:ext cx="0" cy="0"/>
          <a:chOff x="0" y="0"/>
          <a:chExt cx="0" cy="0"/>
        </a:xfrm>
      </p:grpSpPr>
      <p:sp>
        <p:nvSpPr>
          <p:cNvPr id="10987" name="Google Shape;10987;p322"/>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88" name="Google Shape;10988;p322"/>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0989" name="Shape 10989"/>
        <p:cNvGrpSpPr/>
        <p:nvPr/>
      </p:nvGrpSpPr>
      <p:grpSpPr>
        <a:xfrm>
          <a:off x="0" y="0"/>
          <a:ext cx="0" cy="0"/>
          <a:chOff x="0" y="0"/>
          <a:chExt cx="0" cy="0"/>
        </a:xfrm>
      </p:grpSpPr>
      <p:sp>
        <p:nvSpPr>
          <p:cNvPr id="10990" name="Google Shape;10990;p323"/>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323"/>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92" name="Google Shape;10992;p32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993" name="Google Shape;10993;p323"/>
          <p:cNvGrpSpPr/>
          <p:nvPr/>
        </p:nvGrpSpPr>
        <p:grpSpPr>
          <a:xfrm>
            <a:off x="6942275" y="-956825"/>
            <a:ext cx="3222725" cy="4849650"/>
            <a:chOff x="5219200" y="-59750"/>
            <a:chExt cx="3222725" cy="4849650"/>
          </a:xfrm>
        </p:grpSpPr>
        <p:sp>
          <p:nvSpPr>
            <p:cNvPr id="10994" name="Google Shape;10994;p32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32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32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32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32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32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32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32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32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32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32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32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32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32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32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32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32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32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32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32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32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32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1016" name="Shape 11016"/>
        <p:cNvGrpSpPr/>
        <p:nvPr/>
      </p:nvGrpSpPr>
      <p:grpSpPr>
        <a:xfrm>
          <a:off x="0" y="0"/>
          <a:ext cx="0" cy="0"/>
          <a:chOff x="0" y="0"/>
          <a:chExt cx="0" cy="0"/>
        </a:xfrm>
      </p:grpSpPr>
      <p:grpSp>
        <p:nvGrpSpPr>
          <p:cNvPr id="11017" name="Google Shape;11017;p324"/>
          <p:cNvGrpSpPr/>
          <p:nvPr/>
        </p:nvGrpSpPr>
        <p:grpSpPr>
          <a:xfrm>
            <a:off x="-1458737" y="-317375"/>
            <a:ext cx="3346575" cy="4810125"/>
            <a:chOff x="-798375" y="146950"/>
            <a:chExt cx="3346575" cy="4810125"/>
          </a:xfrm>
        </p:grpSpPr>
        <p:sp>
          <p:nvSpPr>
            <p:cNvPr id="11018" name="Google Shape;11018;p324"/>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324"/>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324"/>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324"/>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324"/>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324"/>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324"/>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324"/>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324"/>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324"/>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324"/>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324"/>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324"/>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324"/>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324"/>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324"/>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324"/>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324"/>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324"/>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324"/>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324"/>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324"/>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0" name="Google Shape;11040;p324"/>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41" name="Google Shape;11041;p324"/>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42" name="Google Shape;11042;p324"/>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43" name="Google Shape;11043;p32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044" name="Shape 11044"/>
        <p:cNvGrpSpPr/>
        <p:nvPr/>
      </p:nvGrpSpPr>
      <p:grpSpPr>
        <a:xfrm>
          <a:off x="0" y="0"/>
          <a:ext cx="0" cy="0"/>
          <a:chOff x="0" y="0"/>
          <a:chExt cx="0" cy="0"/>
        </a:xfrm>
      </p:grpSpPr>
      <p:grpSp>
        <p:nvGrpSpPr>
          <p:cNvPr id="11045" name="Google Shape;11045;p325"/>
          <p:cNvGrpSpPr/>
          <p:nvPr/>
        </p:nvGrpSpPr>
        <p:grpSpPr>
          <a:xfrm rot="10800000">
            <a:off x="-1244009" y="-2790909"/>
            <a:ext cx="2668416" cy="4015510"/>
            <a:chOff x="5219200" y="-59750"/>
            <a:chExt cx="3222725" cy="4849650"/>
          </a:xfrm>
        </p:grpSpPr>
        <p:sp>
          <p:nvSpPr>
            <p:cNvPr id="11046" name="Google Shape;11046;p32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32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32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32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32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32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32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32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32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32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32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32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32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32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32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32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32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32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32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32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32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32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8" name="Google Shape;11068;p325"/>
          <p:cNvGrpSpPr/>
          <p:nvPr/>
        </p:nvGrpSpPr>
        <p:grpSpPr>
          <a:xfrm>
            <a:off x="6942275" y="-956825"/>
            <a:ext cx="3222725" cy="4849650"/>
            <a:chOff x="5219200" y="-59750"/>
            <a:chExt cx="3222725" cy="4849650"/>
          </a:xfrm>
        </p:grpSpPr>
        <p:sp>
          <p:nvSpPr>
            <p:cNvPr id="11069" name="Google Shape;11069;p32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32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32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32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32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32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32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32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32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32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32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32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32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32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32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32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32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32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32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32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32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32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1" name="Google Shape;11091;p325"/>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92" name="Google Shape;11092;p325"/>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93" name="Google Shape;11093;p325"/>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94" name="Google Shape;11094;p325"/>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95" name="Google Shape;11095;p325"/>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96" name="Google Shape;11096;p325"/>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97" name="Google Shape;11097;p325"/>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98" name="Google Shape;11098;p325"/>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1099" name="Shape 11099"/>
        <p:cNvGrpSpPr/>
        <p:nvPr/>
      </p:nvGrpSpPr>
      <p:grpSpPr>
        <a:xfrm>
          <a:off x="0" y="0"/>
          <a:ext cx="0" cy="0"/>
          <a:chOff x="0" y="0"/>
          <a:chExt cx="0" cy="0"/>
        </a:xfrm>
      </p:grpSpPr>
      <p:grpSp>
        <p:nvGrpSpPr>
          <p:cNvPr id="11100" name="Google Shape;11100;p326"/>
          <p:cNvGrpSpPr/>
          <p:nvPr/>
        </p:nvGrpSpPr>
        <p:grpSpPr>
          <a:xfrm rot="8271231">
            <a:off x="-1039117" y="-2244498"/>
            <a:ext cx="2668378" cy="4015453"/>
            <a:chOff x="5219200" y="-59750"/>
            <a:chExt cx="3222725" cy="4849650"/>
          </a:xfrm>
        </p:grpSpPr>
        <p:sp>
          <p:nvSpPr>
            <p:cNvPr id="11101" name="Google Shape;11101;p32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32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32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32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32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32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32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32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32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32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32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32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32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32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32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32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32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32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32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32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32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32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3" name="Google Shape;11123;p326"/>
          <p:cNvGrpSpPr/>
          <p:nvPr/>
        </p:nvGrpSpPr>
        <p:grpSpPr>
          <a:xfrm flipH="1" rot="-10527386">
            <a:off x="7811436" y="-2431424"/>
            <a:ext cx="2668746" cy="4016007"/>
            <a:chOff x="5219200" y="-59750"/>
            <a:chExt cx="3222725" cy="4849650"/>
          </a:xfrm>
        </p:grpSpPr>
        <p:sp>
          <p:nvSpPr>
            <p:cNvPr id="11124" name="Google Shape;11124;p32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32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32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32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32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32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32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32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32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32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32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32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32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32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32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32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32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32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32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32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32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32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6" name="Google Shape;11146;p326"/>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47" name="Google Shape;11147;p326"/>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8" name="Google Shape;11148;p326"/>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49" name="Google Shape;11149;p326"/>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0" name="Google Shape;11150;p326"/>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51" name="Google Shape;11151;p326"/>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2" name="Google Shape;11152;p326"/>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53" name="Google Shape;11153;p326"/>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1154" name="Shape 11154"/>
        <p:cNvGrpSpPr/>
        <p:nvPr/>
      </p:nvGrpSpPr>
      <p:grpSpPr>
        <a:xfrm>
          <a:off x="0" y="0"/>
          <a:ext cx="0" cy="0"/>
          <a:chOff x="0" y="0"/>
          <a:chExt cx="0" cy="0"/>
        </a:xfrm>
      </p:grpSpPr>
      <p:sp>
        <p:nvSpPr>
          <p:cNvPr id="11155" name="Google Shape;11155;p327"/>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56" name="Google Shape;11156;p327"/>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1157" name="Google Shape;11157;p327"/>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58" name="Google Shape;11158;p327"/>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1159" name="Google Shape;11159;p327"/>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1160" name="Google Shape;11160;p327"/>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1161" name="Google Shape;11161;p327"/>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1162" name="Google Shape;11162;p327"/>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1163" name="Google Shape;11163;p327"/>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1164" name="Google Shape;11164;p327"/>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5" name="Google Shape;11165;p327"/>
          <p:cNvGrpSpPr/>
          <p:nvPr/>
        </p:nvGrpSpPr>
        <p:grpSpPr>
          <a:xfrm flipH="1" rot="-9843618">
            <a:off x="2714181" y="-2618809"/>
            <a:ext cx="2668535" cy="4015689"/>
            <a:chOff x="5219200" y="-59750"/>
            <a:chExt cx="3222725" cy="4849650"/>
          </a:xfrm>
        </p:grpSpPr>
        <p:sp>
          <p:nvSpPr>
            <p:cNvPr id="11166" name="Google Shape;11166;p32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32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32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32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32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32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32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32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32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32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32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32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32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32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32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32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32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32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32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32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32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32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1188" name="Shape 11188"/>
        <p:cNvGrpSpPr/>
        <p:nvPr/>
      </p:nvGrpSpPr>
      <p:grpSpPr>
        <a:xfrm>
          <a:off x="0" y="0"/>
          <a:ext cx="0" cy="0"/>
          <a:chOff x="0" y="0"/>
          <a:chExt cx="0" cy="0"/>
        </a:xfrm>
      </p:grpSpPr>
      <p:sp>
        <p:nvSpPr>
          <p:cNvPr id="11189" name="Google Shape;11189;p328"/>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90" name="Google Shape;11190;p328"/>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91" name="Google Shape;11191;p328"/>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92" name="Google Shape;11192;p328"/>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93" name="Google Shape;11193;p328"/>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94" name="Google Shape;11194;p328"/>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95" name="Google Shape;11195;p328"/>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96" name="Google Shape;11196;p328"/>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97" name="Google Shape;11197;p328"/>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98" name="Google Shape;11198;p328"/>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99" name="Google Shape;11199;p328"/>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200" name="Google Shape;11200;p328"/>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01" name="Google Shape;11201;p328"/>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02" name="Google Shape;11202;p32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3" name="Google Shape;11203;p328"/>
          <p:cNvGrpSpPr/>
          <p:nvPr/>
        </p:nvGrpSpPr>
        <p:grpSpPr>
          <a:xfrm flipH="1" rot="-8100000">
            <a:off x="8352659" y="-2128334"/>
            <a:ext cx="2668487" cy="4015617"/>
            <a:chOff x="5219200" y="-59750"/>
            <a:chExt cx="3222725" cy="4849650"/>
          </a:xfrm>
        </p:grpSpPr>
        <p:sp>
          <p:nvSpPr>
            <p:cNvPr id="11204" name="Google Shape;11204;p32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32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32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32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32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32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32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32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32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32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32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32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32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32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32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32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32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32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32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32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32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32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11226" name="Shape 11226"/>
        <p:cNvGrpSpPr/>
        <p:nvPr/>
      </p:nvGrpSpPr>
      <p:grpSpPr>
        <a:xfrm>
          <a:off x="0" y="0"/>
          <a:ext cx="0" cy="0"/>
          <a:chOff x="0" y="0"/>
          <a:chExt cx="0" cy="0"/>
        </a:xfrm>
      </p:grpSpPr>
      <p:sp>
        <p:nvSpPr>
          <p:cNvPr id="11227" name="Google Shape;11227;p329"/>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1228" name="Google Shape;11228;p329"/>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29" name="Google Shape;11229;p329"/>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1230" name="Google Shape;11230;p329"/>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31" name="Google Shape;11231;p329"/>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1232" name="Google Shape;11232;p329"/>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233" name="Google Shape;11233;p329"/>
          <p:cNvGrpSpPr/>
          <p:nvPr/>
        </p:nvGrpSpPr>
        <p:grpSpPr>
          <a:xfrm rot="10800000">
            <a:off x="-776534" y="-2481484"/>
            <a:ext cx="2668416" cy="4015510"/>
            <a:chOff x="5219200" y="-59750"/>
            <a:chExt cx="3222725" cy="4849650"/>
          </a:xfrm>
        </p:grpSpPr>
        <p:sp>
          <p:nvSpPr>
            <p:cNvPr id="11234" name="Google Shape;11234;p32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32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32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32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32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32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32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32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32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32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32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32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32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32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32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32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32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32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32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32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32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32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6" name="Google Shape;11256;p329"/>
          <p:cNvGrpSpPr/>
          <p:nvPr/>
        </p:nvGrpSpPr>
        <p:grpSpPr>
          <a:xfrm rot="343916">
            <a:off x="7238671" y="-522442"/>
            <a:ext cx="2668546" cy="4015705"/>
            <a:chOff x="5219200" y="-59750"/>
            <a:chExt cx="3222725" cy="4849650"/>
          </a:xfrm>
        </p:grpSpPr>
        <p:sp>
          <p:nvSpPr>
            <p:cNvPr id="11257" name="Google Shape;11257;p32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32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32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32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32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32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32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32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32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32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32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32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32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32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32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32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32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32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32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32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32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32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9" name="Google Shape;11279;p329"/>
          <p:cNvGrpSpPr/>
          <p:nvPr/>
        </p:nvGrpSpPr>
        <p:grpSpPr>
          <a:xfrm>
            <a:off x="0" y="3794700"/>
            <a:ext cx="9143654" cy="2701150"/>
            <a:chOff x="0" y="3794700"/>
            <a:chExt cx="9143654" cy="2701150"/>
          </a:xfrm>
        </p:grpSpPr>
        <p:sp>
          <p:nvSpPr>
            <p:cNvPr id="11280" name="Google Shape;11280;p329"/>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32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32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32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32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32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32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32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32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32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32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32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32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32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32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32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32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698" name="Shape 698"/>
        <p:cNvGrpSpPr/>
        <p:nvPr/>
      </p:nvGrpSpPr>
      <p:grpSpPr>
        <a:xfrm>
          <a:off x="0" y="0"/>
          <a:ext cx="0" cy="0"/>
          <a:chOff x="0" y="0"/>
          <a:chExt cx="0" cy="0"/>
        </a:xfrm>
      </p:grpSpPr>
      <p:sp>
        <p:nvSpPr>
          <p:cNvPr id="699" name="Google Shape;699;p34"/>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0" name="Google Shape;700;p34"/>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1297" name="Shape 11297"/>
        <p:cNvGrpSpPr/>
        <p:nvPr/>
      </p:nvGrpSpPr>
      <p:grpSpPr>
        <a:xfrm>
          <a:off x="0" y="0"/>
          <a:ext cx="0" cy="0"/>
          <a:chOff x="0" y="0"/>
          <a:chExt cx="0" cy="0"/>
        </a:xfrm>
      </p:grpSpPr>
      <p:grpSp>
        <p:nvGrpSpPr>
          <p:cNvPr id="11298" name="Google Shape;11298;p330"/>
          <p:cNvGrpSpPr/>
          <p:nvPr/>
        </p:nvGrpSpPr>
        <p:grpSpPr>
          <a:xfrm flipH="1" rot="-343916">
            <a:off x="-773204" y="-474292"/>
            <a:ext cx="2668546" cy="4015705"/>
            <a:chOff x="5219200" y="-59750"/>
            <a:chExt cx="3222725" cy="4849650"/>
          </a:xfrm>
        </p:grpSpPr>
        <p:sp>
          <p:nvSpPr>
            <p:cNvPr id="11299" name="Google Shape;11299;p33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33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33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33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33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33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33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33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33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33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33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33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33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33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33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33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33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33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33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33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33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33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1" name="Google Shape;11321;p330"/>
          <p:cNvGrpSpPr/>
          <p:nvPr/>
        </p:nvGrpSpPr>
        <p:grpSpPr>
          <a:xfrm flipH="1" rot="-8100000">
            <a:off x="8352659" y="-2128334"/>
            <a:ext cx="2668487" cy="4015617"/>
            <a:chOff x="5219200" y="-59750"/>
            <a:chExt cx="3222725" cy="4849650"/>
          </a:xfrm>
        </p:grpSpPr>
        <p:sp>
          <p:nvSpPr>
            <p:cNvPr id="11322" name="Google Shape;11322;p33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33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33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33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33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33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33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33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33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33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33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33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33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33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33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33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33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33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33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33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33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33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4" name="Google Shape;11344;p330"/>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345" name="Google Shape;11345;p330"/>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46" name="Google Shape;11346;p330"/>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347" name="Google Shape;11347;p330"/>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48" name="Google Shape;11348;p330"/>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349" name="Google Shape;11349;p330"/>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50" name="Google Shape;11350;p330"/>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351" name="Google Shape;11351;p330"/>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1352" name="Google Shape;11352;p330"/>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1353" name="Google Shape;11353;p330"/>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1354" name="Shape 11354"/>
        <p:cNvGrpSpPr/>
        <p:nvPr/>
      </p:nvGrpSpPr>
      <p:grpSpPr>
        <a:xfrm>
          <a:off x="0" y="0"/>
          <a:ext cx="0" cy="0"/>
          <a:chOff x="0" y="0"/>
          <a:chExt cx="0" cy="0"/>
        </a:xfrm>
      </p:grpSpPr>
      <p:grpSp>
        <p:nvGrpSpPr>
          <p:cNvPr id="11355" name="Google Shape;11355;p331"/>
          <p:cNvGrpSpPr/>
          <p:nvPr/>
        </p:nvGrpSpPr>
        <p:grpSpPr>
          <a:xfrm flipH="1" rot="182338">
            <a:off x="-1182824" y="-164053"/>
            <a:ext cx="2668624" cy="4015823"/>
            <a:chOff x="5219200" y="-59750"/>
            <a:chExt cx="3222725" cy="4849650"/>
          </a:xfrm>
        </p:grpSpPr>
        <p:sp>
          <p:nvSpPr>
            <p:cNvPr id="11356" name="Google Shape;11356;p33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33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33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33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33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33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33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33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33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33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33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33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33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33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33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33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33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33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33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33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33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33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8" name="Google Shape;11378;p331"/>
          <p:cNvGrpSpPr/>
          <p:nvPr/>
        </p:nvGrpSpPr>
        <p:grpSpPr>
          <a:xfrm flipH="1" rot="-9509879">
            <a:off x="8024418" y="-2421276"/>
            <a:ext cx="2668503" cy="4015640"/>
            <a:chOff x="5219200" y="-59750"/>
            <a:chExt cx="3222725" cy="4849650"/>
          </a:xfrm>
        </p:grpSpPr>
        <p:sp>
          <p:nvSpPr>
            <p:cNvPr id="11379" name="Google Shape;11379;p33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33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33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33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33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33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33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33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33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33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33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33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33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33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33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33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33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33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33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33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33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33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1" name="Google Shape;11401;p331"/>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02" name="Google Shape;11402;p33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1403" name="Shape 11403"/>
        <p:cNvGrpSpPr/>
        <p:nvPr/>
      </p:nvGrpSpPr>
      <p:grpSpPr>
        <a:xfrm>
          <a:off x="0" y="0"/>
          <a:ext cx="0" cy="0"/>
          <a:chOff x="0" y="0"/>
          <a:chExt cx="0" cy="0"/>
        </a:xfrm>
      </p:grpSpPr>
      <p:sp>
        <p:nvSpPr>
          <p:cNvPr id="11404" name="Google Shape;11404;p332"/>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05" name="Google Shape;11405;p33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6" name="Google Shape;11406;p332"/>
          <p:cNvGrpSpPr/>
          <p:nvPr/>
        </p:nvGrpSpPr>
        <p:grpSpPr>
          <a:xfrm rot="384094">
            <a:off x="7533024" y="-250931"/>
            <a:ext cx="3222839" cy="4849821"/>
            <a:chOff x="5219200" y="-59750"/>
            <a:chExt cx="3222725" cy="4849650"/>
          </a:xfrm>
        </p:grpSpPr>
        <p:sp>
          <p:nvSpPr>
            <p:cNvPr id="11407" name="Google Shape;11407;p33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33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33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33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33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33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33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33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33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33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33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33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33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33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33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33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33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33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33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33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33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33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9" name="Google Shape;11429;p332"/>
          <p:cNvGrpSpPr/>
          <p:nvPr/>
        </p:nvGrpSpPr>
        <p:grpSpPr>
          <a:xfrm flipH="1" rot="3522602">
            <a:off x="-2844032" y="-1803662"/>
            <a:ext cx="3222914" cy="4849935"/>
            <a:chOff x="5219200" y="-59750"/>
            <a:chExt cx="3222725" cy="4849650"/>
          </a:xfrm>
        </p:grpSpPr>
        <p:sp>
          <p:nvSpPr>
            <p:cNvPr id="11430" name="Google Shape;11430;p33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33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33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33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33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33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33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33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33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33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33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33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33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33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33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33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33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33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33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33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33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33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1452" name="Shape 11452"/>
        <p:cNvGrpSpPr/>
        <p:nvPr/>
      </p:nvGrpSpPr>
      <p:grpSpPr>
        <a:xfrm>
          <a:off x="0" y="0"/>
          <a:ext cx="0" cy="0"/>
          <a:chOff x="0" y="0"/>
          <a:chExt cx="0" cy="0"/>
        </a:xfrm>
      </p:grpSpPr>
      <p:sp>
        <p:nvSpPr>
          <p:cNvPr id="11453" name="Google Shape;11453;p3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54" name="Google Shape;11454;p33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5" name="Google Shape;11455;p333"/>
          <p:cNvGrpSpPr/>
          <p:nvPr/>
        </p:nvGrpSpPr>
        <p:grpSpPr>
          <a:xfrm flipH="1" rot="3522602">
            <a:off x="-2844032" y="-1803662"/>
            <a:ext cx="3222914" cy="4849935"/>
            <a:chOff x="5219200" y="-59750"/>
            <a:chExt cx="3222725" cy="4849650"/>
          </a:xfrm>
        </p:grpSpPr>
        <p:sp>
          <p:nvSpPr>
            <p:cNvPr id="11456" name="Google Shape;11456;p33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33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33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33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33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33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33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33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33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33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33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33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33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33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33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33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33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33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33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33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33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33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478" name="Shape 11478"/>
        <p:cNvGrpSpPr/>
        <p:nvPr/>
      </p:nvGrpSpPr>
      <p:grpSpPr>
        <a:xfrm>
          <a:off x="0" y="0"/>
          <a:ext cx="0" cy="0"/>
          <a:chOff x="0" y="0"/>
          <a:chExt cx="0" cy="0"/>
        </a:xfrm>
      </p:grpSpPr>
      <p:grpSp>
        <p:nvGrpSpPr>
          <p:cNvPr id="11479" name="Google Shape;11479;p334"/>
          <p:cNvGrpSpPr/>
          <p:nvPr/>
        </p:nvGrpSpPr>
        <p:grpSpPr>
          <a:xfrm>
            <a:off x="-28575" y="3543026"/>
            <a:ext cx="9171999" cy="2952825"/>
            <a:chOff x="0" y="3543025"/>
            <a:chExt cx="9143654" cy="2952825"/>
          </a:xfrm>
        </p:grpSpPr>
        <p:sp>
          <p:nvSpPr>
            <p:cNvPr id="11480" name="Google Shape;11480;p334"/>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33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33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33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33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33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33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33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33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33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33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33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33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33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33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33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33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7" name="Google Shape;11497;p334"/>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98" name="Google Shape;11498;p334"/>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499" name="Google Shape;11499;p334"/>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00" name="Google Shape;11500;p334"/>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11501" name="Google Shape;11501;p334"/>
          <p:cNvGrpSpPr/>
          <p:nvPr/>
        </p:nvGrpSpPr>
        <p:grpSpPr>
          <a:xfrm rot="-873288">
            <a:off x="7857978" y="-455682"/>
            <a:ext cx="2668657" cy="4015873"/>
            <a:chOff x="5219200" y="-59750"/>
            <a:chExt cx="3222725" cy="4849650"/>
          </a:xfrm>
        </p:grpSpPr>
        <p:sp>
          <p:nvSpPr>
            <p:cNvPr id="11502" name="Google Shape;11502;p33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33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33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33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33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33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33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33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33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33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33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33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33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33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33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33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33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33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33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33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33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33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1524" name="Shape 11524"/>
        <p:cNvGrpSpPr/>
        <p:nvPr/>
      </p:nvGrpSpPr>
      <p:grpSpPr>
        <a:xfrm>
          <a:off x="0" y="0"/>
          <a:ext cx="0" cy="0"/>
          <a:chOff x="0" y="0"/>
          <a:chExt cx="0" cy="0"/>
        </a:xfrm>
      </p:grpSpPr>
      <p:grpSp>
        <p:nvGrpSpPr>
          <p:cNvPr id="11525" name="Google Shape;11525;p335"/>
          <p:cNvGrpSpPr/>
          <p:nvPr/>
        </p:nvGrpSpPr>
        <p:grpSpPr>
          <a:xfrm rot="10800000">
            <a:off x="-776534" y="-2481484"/>
            <a:ext cx="2668416" cy="4015510"/>
            <a:chOff x="5219200" y="-59750"/>
            <a:chExt cx="3222725" cy="4849650"/>
          </a:xfrm>
        </p:grpSpPr>
        <p:sp>
          <p:nvSpPr>
            <p:cNvPr id="11526" name="Google Shape;11526;p33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33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33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33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33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33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33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33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33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33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33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33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33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33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33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33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33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33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33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33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33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33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8" name="Google Shape;11548;p335"/>
          <p:cNvGrpSpPr/>
          <p:nvPr/>
        </p:nvGrpSpPr>
        <p:grpSpPr>
          <a:xfrm rot="343916">
            <a:off x="7238671" y="-522442"/>
            <a:ext cx="2668546" cy="4015705"/>
            <a:chOff x="5219200" y="-59750"/>
            <a:chExt cx="3222725" cy="4849650"/>
          </a:xfrm>
        </p:grpSpPr>
        <p:sp>
          <p:nvSpPr>
            <p:cNvPr id="11549" name="Google Shape;11549;p33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33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33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33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33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33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33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33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33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33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33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33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33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33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33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33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33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33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33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33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33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33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1" name="Google Shape;11571;p335"/>
          <p:cNvGrpSpPr/>
          <p:nvPr/>
        </p:nvGrpSpPr>
        <p:grpSpPr>
          <a:xfrm>
            <a:off x="0" y="3794700"/>
            <a:ext cx="9143654" cy="2701150"/>
            <a:chOff x="0" y="3794700"/>
            <a:chExt cx="9143654" cy="2701150"/>
          </a:xfrm>
        </p:grpSpPr>
        <p:sp>
          <p:nvSpPr>
            <p:cNvPr id="11572" name="Google Shape;11572;p335"/>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33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33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33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33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33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33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33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33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33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33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33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33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33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33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33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33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1589" name="Shape 11589"/>
        <p:cNvGrpSpPr/>
        <p:nvPr/>
      </p:nvGrpSpPr>
      <p:grpSpPr>
        <a:xfrm>
          <a:off x="0" y="0"/>
          <a:ext cx="0" cy="0"/>
          <a:chOff x="0" y="0"/>
          <a:chExt cx="0" cy="0"/>
        </a:xfrm>
      </p:grpSpPr>
      <p:sp>
        <p:nvSpPr>
          <p:cNvPr id="11590" name="Google Shape;11590;p33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1" name="Google Shape;11591;p336"/>
          <p:cNvGrpSpPr/>
          <p:nvPr/>
        </p:nvGrpSpPr>
        <p:grpSpPr>
          <a:xfrm rot="384094">
            <a:off x="7533024" y="-250931"/>
            <a:ext cx="3222839" cy="4849821"/>
            <a:chOff x="5219200" y="-59750"/>
            <a:chExt cx="3222725" cy="4849650"/>
          </a:xfrm>
        </p:grpSpPr>
        <p:sp>
          <p:nvSpPr>
            <p:cNvPr id="11592" name="Google Shape;11592;p33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33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33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33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33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33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33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33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33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33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33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33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33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33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33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33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33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33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33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33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33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33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4" name="Google Shape;11614;p336"/>
          <p:cNvGrpSpPr/>
          <p:nvPr/>
        </p:nvGrpSpPr>
        <p:grpSpPr>
          <a:xfrm flipH="1" rot="3522602">
            <a:off x="-2844032" y="-1803662"/>
            <a:ext cx="3222914" cy="4849935"/>
            <a:chOff x="5219200" y="-59750"/>
            <a:chExt cx="3222725" cy="4849650"/>
          </a:xfrm>
        </p:grpSpPr>
        <p:sp>
          <p:nvSpPr>
            <p:cNvPr id="11615" name="Google Shape;11615;p33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33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33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33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33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33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33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33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33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33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33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33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33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33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33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33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33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33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33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33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33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33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1637" name="Shape 11637"/>
        <p:cNvGrpSpPr/>
        <p:nvPr/>
      </p:nvGrpSpPr>
      <p:grpSpPr>
        <a:xfrm>
          <a:off x="0" y="0"/>
          <a:ext cx="0" cy="0"/>
          <a:chOff x="0" y="0"/>
          <a:chExt cx="0" cy="0"/>
        </a:xfrm>
      </p:grpSpPr>
      <p:grpSp>
        <p:nvGrpSpPr>
          <p:cNvPr id="11638" name="Google Shape;11638;p337"/>
          <p:cNvGrpSpPr/>
          <p:nvPr/>
        </p:nvGrpSpPr>
        <p:grpSpPr>
          <a:xfrm>
            <a:off x="0" y="3698025"/>
            <a:ext cx="9143654" cy="2797825"/>
            <a:chOff x="0" y="3698025"/>
            <a:chExt cx="9143654" cy="2797825"/>
          </a:xfrm>
        </p:grpSpPr>
        <p:sp>
          <p:nvSpPr>
            <p:cNvPr id="11639" name="Google Shape;11639;p337"/>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33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33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33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33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33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33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33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33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33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33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33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33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33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33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33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33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6" name="Google Shape;11656;p337"/>
          <p:cNvGrpSpPr/>
          <p:nvPr/>
        </p:nvGrpSpPr>
        <p:grpSpPr>
          <a:xfrm>
            <a:off x="6923225" y="-918725"/>
            <a:ext cx="3222725" cy="4849650"/>
            <a:chOff x="5219200" y="-59750"/>
            <a:chExt cx="3222725" cy="4849650"/>
          </a:xfrm>
        </p:grpSpPr>
        <p:sp>
          <p:nvSpPr>
            <p:cNvPr id="11657" name="Google Shape;11657;p3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3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3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3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3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3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3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3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3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3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3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3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3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3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3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3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3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3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3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3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3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3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682" name="Shape 11682"/>
        <p:cNvGrpSpPr/>
        <p:nvPr/>
      </p:nvGrpSpPr>
      <p:grpSpPr>
        <a:xfrm>
          <a:off x="0" y="0"/>
          <a:ext cx="0" cy="0"/>
          <a:chOff x="0" y="0"/>
          <a:chExt cx="0" cy="0"/>
        </a:xfrm>
      </p:grpSpPr>
      <p:grpSp>
        <p:nvGrpSpPr>
          <p:cNvPr id="11683" name="Google Shape;11683;p339"/>
          <p:cNvGrpSpPr/>
          <p:nvPr/>
        </p:nvGrpSpPr>
        <p:grpSpPr>
          <a:xfrm>
            <a:off x="0" y="3214650"/>
            <a:ext cx="9143654" cy="3281200"/>
            <a:chOff x="0" y="3214650"/>
            <a:chExt cx="9143654" cy="3281200"/>
          </a:xfrm>
        </p:grpSpPr>
        <p:sp>
          <p:nvSpPr>
            <p:cNvPr id="11684" name="Google Shape;11684;p339"/>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33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33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33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33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33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33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33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33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33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33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33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33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33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33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33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33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1" name="Google Shape;11701;p339"/>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702" name="Google Shape;11702;p339"/>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1703" name="Google Shape;11703;p339"/>
          <p:cNvGrpSpPr/>
          <p:nvPr/>
        </p:nvGrpSpPr>
        <p:grpSpPr>
          <a:xfrm rot="343916">
            <a:off x="7238671" y="-522442"/>
            <a:ext cx="2668546" cy="4015705"/>
            <a:chOff x="5219200" y="-59750"/>
            <a:chExt cx="3222725" cy="4849650"/>
          </a:xfrm>
        </p:grpSpPr>
        <p:sp>
          <p:nvSpPr>
            <p:cNvPr id="11704" name="Google Shape;11704;p33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33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33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33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33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33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33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33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33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33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33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33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33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33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33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33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33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33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33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33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33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33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6" name="Google Shape;11726;p339"/>
          <p:cNvGrpSpPr/>
          <p:nvPr/>
        </p:nvGrpSpPr>
        <p:grpSpPr>
          <a:xfrm rot="10800000">
            <a:off x="1424141" y="-2838534"/>
            <a:ext cx="2668416" cy="4015510"/>
            <a:chOff x="5219200" y="-59750"/>
            <a:chExt cx="3222725" cy="4849650"/>
          </a:xfrm>
        </p:grpSpPr>
        <p:sp>
          <p:nvSpPr>
            <p:cNvPr id="11727" name="Google Shape;11727;p33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33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33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33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33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33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33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33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33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33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33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33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33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33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33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33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33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33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33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33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33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33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9" name="Google Shape;11749;p339"/>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50" name="Shape 11750"/>
        <p:cNvGrpSpPr/>
        <p:nvPr/>
      </p:nvGrpSpPr>
      <p:grpSpPr>
        <a:xfrm>
          <a:off x="0" y="0"/>
          <a:ext cx="0" cy="0"/>
          <a:chOff x="0" y="0"/>
          <a:chExt cx="0" cy="0"/>
        </a:xfrm>
      </p:grpSpPr>
      <p:sp>
        <p:nvSpPr>
          <p:cNvPr id="11751" name="Google Shape;11751;p340"/>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340"/>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53" name="Google Shape;11753;p340"/>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54" name="Google Shape;11754;p340"/>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755" name="Google Shape;11755;p340"/>
          <p:cNvGrpSpPr/>
          <p:nvPr/>
        </p:nvGrpSpPr>
        <p:grpSpPr>
          <a:xfrm rot="10800000">
            <a:off x="-1244009" y="-2790909"/>
            <a:ext cx="2668416" cy="4015510"/>
            <a:chOff x="5219200" y="-59750"/>
            <a:chExt cx="3222725" cy="4849650"/>
          </a:xfrm>
        </p:grpSpPr>
        <p:sp>
          <p:nvSpPr>
            <p:cNvPr id="11756" name="Google Shape;11756;p34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34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34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34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34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34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34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34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34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34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34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34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34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34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34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34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34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34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34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34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34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34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701" name="Shape 701"/>
        <p:cNvGrpSpPr/>
        <p:nvPr/>
      </p:nvGrpSpPr>
      <p:grpSpPr>
        <a:xfrm>
          <a:off x="0" y="0"/>
          <a:ext cx="0" cy="0"/>
          <a:chOff x="0" y="0"/>
          <a:chExt cx="0" cy="0"/>
        </a:xfrm>
      </p:grpSpPr>
      <p:sp>
        <p:nvSpPr>
          <p:cNvPr id="702" name="Google Shape;702;p35"/>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4" name="Google Shape;704;p3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05" name="Google Shape;705;p35"/>
          <p:cNvGrpSpPr/>
          <p:nvPr/>
        </p:nvGrpSpPr>
        <p:grpSpPr>
          <a:xfrm>
            <a:off x="6942275" y="-956825"/>
            <a:ext cx="3222725" cy="4849650"/>
            <a:chOff x="5219200" y="-59750"/>
            <a:chExt cx="3222725" cy="4849650"/>
          </a:xfrm>
        </p:grpSpPr>
        <p:sp>
          <p:nvSpPr>
            <p:cNvPr id="706" name="Google Shape;706;p3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78" name="Shape 11778"/>
        <p:cNvGrpSpPr/>
        <p:nvPr/>
      </p:nvGrpSpPr>
      <p:grpSpPr>
        <a:xfrm>
          <a:off x="0" y="0"/>
          <a:ext cx="0" cy="0"/>
          <a:chOff x="0" y="0"/>
          <a:chExt cx="0" cy="0"/>
        </a:xfrm>
      </p:grpSpPr>
      <p:sp>
        <p:nvSpPr>
          <p:cNvPr id="11779" name="Google Shape;11779;p3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80" name="Google Shape;11780;p341"/>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1781" name="Google Shape;11781;p341"/>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82" name="Shape 11782"/>
        <p:cNvGrpSpPr/>
        <p:nvPr/>
      </p:nvGrpSpPr>
      <p:grpSpPr>
        <a:xfrm>
          <a:off x="0" y="0"/>
          <a:ext cx="0" cy="0"/>
          <a:chOff x="0" y="0"/>
          <a:chExt cx="0" cy="0"/>
        </a:xfrm>
      </p:grpSpPr>
      <p:sp>
        <p:nvSpPr>
          <p:cNvPr id="11783" name="Google Shape;11783;p34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84" name="Google Shape;11784;p342"/>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85" name="Google Shape;11785;p342"/>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86" name="Google Shape;11786;p342"/>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1787" name="Google Shape;11787;p342"/>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1788" name="Google Shape;11788;p34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9" name="Google Shape;11789;p342"/>
          <p:cNvGrpSpPr/>
          <p:nvPr/>
        </p:nvGrpSpPr>
        <p:grpSpPr>
          <a:xfrm rot="8876024">
            <a:off x="-1148957" y="-2581067"/>
            <a:ext cx="2668508" cy="4015648"/>
            <a:chOff x="5219200" y="-59750"/>
            <a:chExt cx="3222725" cy="4849650"/>
          </a:xfrm>
        </p:grpSpPr>
        <p:sp>
          <p:nvSpPr>
            <p:cNvPr id="11790" name="Google Shape;11790;p34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34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34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34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34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34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34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34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34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34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34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34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34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34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34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34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34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34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34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34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34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34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12" name="Shape 11812"/>
        <p:cNvGrpSpPr/>
        <p:nvPr/>
      </p:nvGrpSpPr>
      <p:grpSpPr>
        <a:xfrm>
          <a:off x="0" y="0"/>
          <a:ext cx="0" cy="0"/>
          <a:chOff x="0" y="0"/>
          <a:chExt cx="0" cy="0"/>
        </a:xfrm>
      </p:grpSpPr>
      <p:grpSp>
        <p:nvGrpSpPr>
          <p:cNvPr id="11813" name="Google Shape;11813;p343"/>
          <p:cNvGrpSpPr/>
          <p:nvPr/>
        </p:nvGrpSpPr>
        <p:grpSpPr>
          <a:xfrm flipH="1" rot="6283196">
            <a:off x="-2268287" y="-3013154"/>
            <a:ext cx="3222794" cy="4849753"/>
            <a:chOff x="5219200" y="-59750"/>
            <a:chExt cx="3222725" cy="4849650"/>
          </a:xfrm>
        </p:grpSpPr>
        <p:sp>
          <p:nvSpPr>
            <p:cNvPr id="11814" name="Google Shape;11814;p3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3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3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3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3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3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3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3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3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3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3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3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3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3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3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3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3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3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3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3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3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3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6" name="Google Shape;11836;p343"/>
          <p:cNvGrpSpPr/>
          <p:nvPr/>
        </p:nvGrpSpPr>
        <p:grpSpPr>
          <a:xfrm rot="-883196">
            <a:off x="7656763" y="-784304"/>
            <a:ext cx="3222794" cy="4849753"/>
            <a:chOff x="5219200" y="-59750"/>
            <a:chExt cx="3222725" cy="4849650"/>
          </a:xfrm>
        </p:grpSpPr>
        <p:sp>
          <p:nvSpPr>
            <p:cNvPr id="11837" name="Google Shape;11837;p3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3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3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3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3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3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3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3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3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3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3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3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3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3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3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3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3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3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3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3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3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3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9" name="Google Shape;11859;p34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60" name="Google Shape;11860;p343"/>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61" name="Shape 11861"/>
        <p:cNvGrpSpPr/>
        <p:nvPr/>
      </p:nvGrpSpPr>
      <p:grpSpPr>
        <a:xfrm>
          <a:off x="0" y="0"/>
          <a:ext cx="0" cy="0"/>
          <a:chOff x="0" y="0"/>
          <a:chExt cx="0" cy="0"/>
        </a:xfrm>
      </p:grpSpPr>
      <p:sp>
        <p:nvSpPr>
          <p:cNvPr id="11862" name="Google Shape;11862;p344"/>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63" name="Google Shape;11863;p344"/>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11864" name="Google Shape;11864;p34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5" name="Google Shape;11865;p344"/>
          <p:cNvGrpSpPr/>
          <p:nvPr/>
        </p:nvGrpSpPr>
        <p:grpSpPr>
          <a:xfrm>
            <a:off x="6942275" y="-956825"/>
            <a:ext cx="3222725" cy="4849650"/>
            <a:chOff x="5219200" y="-59750"/>
            <a:chExt cx="3222725" cy="4849650"/>
          </a:xfrm>
        </p:grpSpPr>
        <p:sp>
          <p:nvSpPr>
            <p:cNvPr id="11866" name="Google Shape;11866;p34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34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34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34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34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34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34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34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34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34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34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34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34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34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34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34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34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34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34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34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34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34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88" name="Shape 11888"/>
        <p:cNvGrpSpPr/>
        <p:nvPr/>
      </p:nvGrpSpPr>
      <p:grpSpPr>
        <a:xfrm>
          <a:off x="0" y="0"/>
          <a:ext cx="0" cy="0"/>
          <a:chOff x="0" y="0"/>
          <a:chExt cx="0" cy="0"/>
        </a:xfrm>
      </p:grpSpPr>
      <p:grpSp>
        <p:nvGrpSpPr>
          <p:cNvPr id="11889" name="Google Shape;11889;p345"/>
          <p:cNvGrpSpPr/>
          <p:nvPr/>
        </p:nvGrpSpPr>
        <p:grpSpPr>
          <a:xfrm>
            <a:off x="0" y="3698025"/>
            <a:ext cx="9143654" cy="2797825"/>
            <a:chOff x="0" y="3698025"/>
            <a:chExt cx="9143654" cy="2797825"/>
          </a:xfrm>
        </p:grpSpPr>
        <p:sp>
          <p:nvSpPr>
            <p:cNvPr id="11890" name="Google Shape;11890;p345"/>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34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34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34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34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34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34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34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34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34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34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34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34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34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34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34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34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7" name="Google Shape;11907;p345"/>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1908" name="Google Shape;11908;p345"/>
          <p:cNvGrpSpPr/>
          <p:nvPr/>
        </p:nvGrpSpPr>
        <p:grpSpPr>
          <a:xfrm rot="8100000">
            <a:off x="-1224716" y="-2158484"/>
            <a:ext cx="2668487" cy="4015617"/>
            <a:chOff x="5219200" y="-59750"/>
            <a:chExt cx="3222725" cy="4849650"/>
          </a:xfrm>
        </p:grpSpPr>
        <p:sp>
          <p:nvSpPr>
            <p:cNvPr id="11909" name="Google Shape;11909;p34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34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34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34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34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34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34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34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34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34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34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34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34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34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34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34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34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34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34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34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34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34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31" name="Shape 11931"/>
        <p:cNvGrpSpPr/>
        <p:nvPr/>
      </p:nvGrpSpPr>
      <p:grpSpPr>
        <a:xfrm>
          <a:off x="0" y="0"/>
          <a:ext cx="0" cy="0"/>
          <a:chOff x="0" y="0"/>
          <a:chExt cx="0" cy="0"/>
        </a:xfrm>
      </p:grpSpPr>
      <p:sp>
        <p:nvSpPr>
          <p:cNvPr id="11932" name="Google Shape;11932;p346"/>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33" name="Google Shape;11933;p346"/>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34" name="Google Shape;11934;p34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5" name="Google Shape;11935;p346"/>
          <p:cNvGrpSpPr/>
          <p:nvPr/>
        </p:nvGrpSpPr>
        <p:grpSpPr>
          <a:xfrm>
            <a:off x="6942275" y="-956825"/>
            <a:ext cx="3222725" cy="4849650"/>
            <a:chOff x="5219200" y="-59750"/>
            <a:chExt cx="3222725" cy="4849650"/>
          </a:xfrm>
        </p:grpSpPr>
        <p:sp>
          <p:nvSpPr>
            <p:cNvPr id="11936" name="Google Shape;11936;p3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3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3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3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3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3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3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3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3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3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3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3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3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3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3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3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3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3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3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3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3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3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8" name="Google Shape;11958;p346"/>
          <p:cNvGrpSpPr/>
          <p:nvPr/>
        </p:nvGrpSpPr>
        <p:grpSpPr>
          <a:xfrm rot="10800000">
            <a:off x="1285216" y="-2542734"/>
            <a:ext cx="2668416" cy="4015510"/>
            <a:chOff x="5219200" y="-59750"/>
            <a:chExt cx="3222725" cy="4849650"/>
          </a:xfrm>
        </p:grpSpPr>
        <p:sp>
          <p:nvSpPr>
            <p:cNvPr id="11959" name="Google Shape;11959;p3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3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3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3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3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3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3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3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3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3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3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3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3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3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3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3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3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3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3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3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3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3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81" name="Shape 11981"/>
        <p:cNvGrpSpPr/>
        <p:nvPr/>
      </p:nvGrpSpPr>
      <p:grpSpPr>
        <a:xfrm>
          <a:off x="0" y="0"/>
          <a:ext cx="0" cy="0"/>
          <a:chOff x="0" y="0"/>
          <a:chExt cx="0" cy="0"/>
        </a:xfrm>
      </p:grpSpPr>
      <p:sp>
        <p:nvSpPr>
          <p:cNvPr id="11982" name="Google Shape;11982;p347"/>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83" name="Shape 11983"/>
        <p:cNvGrpSpPr/>
        <p:nvPr/>
      </p:nvGrpSpPr>
      <p:grpSpPr>
        <a:xfrm>
          <a:off x="0" y="0"/>
          <a:ext cx="0" cy="0"/>
          <a:chOff x="0" y="0"/>
          <a:chExt cx="0" cy="0"/>
        </a:xfrm>
      </p:grpSpPr>
      <p:sp>
        <p:nvSpPr>
          <p:cNvPr id="11984" name="Google Shape;11984;p348"/>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985" name="Google Shape;11985;p348"/>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986" name="Google Shape;11986;p348"/>
          <p:cNvGrpSpPr/>
          <p:nvPr/>
        </p:nvGrpSpPr>
        <p:grpSpPr>
          <a:xfrm>
            <a:off x="0" y="3698025"/>
            <a:ext cx="9143654" cy="2797825"/>
            <a:chOff x="0" y="3698025"/>
            <a:chExt cx="9143654" cy="2797825"/>
          </a:xfrm>
        </p:grpSpPr>
        <p:sp>
          <p:nvSpPr>
            <p:cNvPr id="11987" name="Google Shape;11987;p348"/>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34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34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34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34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34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34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34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34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34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34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34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34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34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34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34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34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4" name="Google Shape;12004;p348"/>
          <p:cNvGrpSpPr/>
          <p:nvPr/>
        </p:nvGrpSpPr>
        <p:grpSpPr>
          <a:xfrm rot="343916">
            <a:off x="7238671" y="-522442"/>
            <a:ext cx="2668546" cy="4015705"/>
            <a:chOff x="5219200" y="-59750"/>
            <a:chExt cx="3222725" cy="4849650"/>
          </a:xfrm>
        </p:grpSpPr>
        <p:sp>
          <p:nvSpPr>
            <p:cNvPr id="12005" name="Google Shape;12005;p34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34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34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34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34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34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34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34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34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34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34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34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34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34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34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34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34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34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34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34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34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34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7" name="Google Shape;12027;p348"/>
          <p:cNvGrpSpPr/>
          <p:nvPr/>
        </p:nvGrpSpPr>
        <p:grpSpPr>
          <a:xfrm rot="10800000">
            <a:off x="888491" y="-2832084"/>
            <a:ext cx="2668416" cy="4015510"/>
            <a:chOff x="5219200" y="-59750"/>
            <a:chExt cx="3222725" cy="4849650"/>
          </a:xfrm>
        </p:grpSpPr>
        <p:sp>
          <p:nvSpPr>
            <p:cNvPr id="12028" name="Google Shape;12028;p34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34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34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34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34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34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34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34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34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34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34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34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34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34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34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34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34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34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34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34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34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9" name="Google Shape;12049;p34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50" name="Shape 12050"/>
        <p:cNvGrpSpPr/>
        <p:nvPr/>
      </p:nvGrpSpPr>
      <p:grpSpPr>
        <a:xfrm>
          <a:off x="0" y="0"/>
          <a:ext cx="0" cy="0"/>
          <a:chOff x="0" y="0"/>
          <a:chExt cx="0" cy="0"/>
        </a:xfrm>
      </p:grpSpPr>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2051" name="Shape 12051"/>
        <p:cNvGrpSpPr/>
        <p:nvPr/>
      </p:nvGrpSpPr>
      <p:grpSpPr>
        <a:xfrm>
          <a:off x="0" y="0"/>
          <a:ext cx="0" cy="0"/>
          <a:chOff x="0" y="0"/>
          <a:chExt cx="0" cy="0"/>
        </a:xfrm>
      </p:grpSpPr>
      <p:sp>
        <p:nvSpPr>
          <p:cNvPr id="12052" name="Google Shape;12052;p350"/>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2053" name="Google Shape;12053;p350"/>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54" name="Google Shape;12054;p350"/>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2055" name="Google Shape;12055;p350"/>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2056" name="Google Shape;12056;p350"/>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57" name="Google Shape;12057;p350"/>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2058" name="Google Shape;12058;p350"/>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2059" name="Google Shape;12059;p350"/>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60" name="Google Shape;12060;p350"/>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2061" name="Google Shape;12061;p350"/>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2062" name="Google Shape;12062;p350"/>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63" name="Google Shape;12063;p350"/>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2064" name="Google Shape;12064;p350"/>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065" name="Google Shape;12065;p350"/>
          <p:cNvGrpSpPr/>
          <p:nvPr/>
        </p:nvGrpSpPr>
        <p:grpSpPr>
          <a:xfrm>
            <a:off x="-992012" y="-137025"/>
            <a:ext cx="3346575" cy="4810125"/>
            <a:chOff x="-798375" y="146950"/>
            <a:chExt cx="3346575" cy="4810125"/>
          </a:xfrm>
        </p:grpSpPr>
        <p:sp>
          <p:nvSpPr>
            <p:cNvPr id="12066" name="Google Shape;12066;p350"/>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350"/>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350"/>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350"/>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350"/>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350"/>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350"/>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350"/>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350"/>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350"/>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350"/>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350"/>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350"/>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350"/>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350"/>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350"/>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350"/>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350"/>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350"/>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350"/>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350"/>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350"/>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88" name="Google Shape;12088;p35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728" name="Shape 728"/>
        <p:cNvGrpSpPr/>
        <p:nvPr/>
      </p:nvGrpSpPr>
      <p:grpSpPr>
        <a:xfrm>
          <a:off x="0" y="0"/>
          <a:ext cx="0" cy="0"/>
          <a:chOff x="0" y="0"/>
          <a:chExt cx="0" cy="0"/>
        </a:xfrm>
      </p:grpSpPr>
      <p:grpSp>
        <p:nvGrpSpPr>
          <p:cNvPr id="729" name="Google Shape;729;p36"/>
          <p:cNvGrpSpPr/>
          <p:nvPr/>
        </p:nvGrpSpPr>
        <p:grpSpPr>
          <a:xfrm>
            <a:off x="-1458737" y="-317375"/>
            <a:ext cx="3346575" cy="4810125"/>
            <a:chOff x="-798375" y="146950"/>
            <a:chExt cx="3346575" cy="4810125"/>
          </a:xfrm>
        </p:grpSpPr>
        <p:sp>
          <p:nvSpPr>
            <p:cNvPr id="730" name="Google Shape;730;p36"/>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36"/>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3" name="Google Shape;753;p36"/>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4" name="Google Shape;754;p36"/>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5" name="Google Shape;755;p3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12089" name="Shape 12089"/>
        <p:cNvGrpSpPr/>
        <p:nvPr/>
      </p:nvGrpSpPr>
      <p:grpSpPr>
        <a:xfrm>
          <a:off x="0" y="0"/>
          <a:ext cx="0" cy="0"/>
          <a:chOff x="0" y="0"/>
          <a:chExt cx="0" cy="0"/>
        </a:xfrm>
      </p:grpSpPr>
      <p:sp>
        <p:nvSpPr>
          <p:cNvPr id="12090" name="Google Shape;12090;p351"/>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91" name="Google Shape;12091;p351"/>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2092" name="Shape 12092"/>
        <p:cNvGrpSpPr/>
        <p:nvPr/>
      </p:nvGrpSpPr>
      <p:grpSpPr>
        <a:xfrm>
          <a:off x="0" y="0"/>
          <a:ext cx="0" cy="0"/>
          <a:chOff x="0" y="0"/>
          <a:chExt cx="0" cy="0"/>
        </a:xfrm>
      </p:grpSpPr>
      <p:sp>
        <p:nvSpPr>
          <p:cNvPr id="12093" name="Google Shape;12093;p352"/>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94" name="Google Shape;12094;p352"/>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095" name="Google Shape;12095;p352"/>
          <p:cNvGrpSpPr/>
          <p:nvPr/>
        </p:nvGrpSpPr>
        <p:grpSpPr>
          <a:xfrm>
            <a:off x="0" y="3698025"/>
            <a:ext cx="9143654" cy="2797825"/>
            <a:chOff x="0" y="3698025"/>
            <a:chExt cx="9143654" cy="2797825"/>
          </a:xfrm>
        </p:grpSpPr>
        <p:sp>
          <p:nvSpPr>
            <p:cNvPr id="12096" name="Google Shape;12096;p352"/>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35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35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35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35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35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35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35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35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35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35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35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35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35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35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35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35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3" name="Google Shape;12113;p352"/>
          <p:cNvGrpSpPr/>
          <p:nvPr/>
        </p:nvGrpSpPr>
        <p:grpSpPr>
          <a:xfrm>
            <a:off x="6923225" y="-918725"/>
            <a:ext cx="3222725" cy="4849650"/>
            <a:chOff x="5219200" y="-59750"/>
            <a:chExt cx="3222725" cy="4849650"/>
          </a:xfrm>
        </p:grpSpPr>
        <p:sp>
          <p:nvSpPr>
            <p:cNvPr id="12114" name="Google Shape;12114;p35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35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35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35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35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35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35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35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35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35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35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35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35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35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35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35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35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35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35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35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35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35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12136" name="Shape 12136"/>
        <p:cNvGrpSpPr/>
        <p:nvPr/>
      </p:nvGrpSpPr>
      <p:grpSpPr>
        <a:xfrm>
          <a:off x="0" y="0"/>
          <a:ext cx="0" cy="0"/>
          <a:chOff x="0" y="0"/>
          <a:chExt cx="0" cy="0"/>
        </a:xfrm>
      </p:grpSpPr>
      <p:sp>
        <p:nvSpPr>
          <p:cNvPr id="12137" name="Google Shape;12137;p353"/>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38" name="Google Shape;12138;p353"/>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39" name="Google Shape;12139;p353"/>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40" name="Google Shape;12140;p353"/>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1" name="Google Shape;12141;p353"/>
          <p:cNvGrpSpPr/>
          <p:nvPr/>
        </p:nvGrpSpPr>
        <p:grpSpPr>
          <a:xfrm flipH="1" rot="10800000">
            <a:off x="7554841" y="-2633109"/>
            <a:ext cx="2668416" cy="4015510"/>
            <a:chOff x="5219200" y="-59750"/>
            <a:chExt cx="3222725" cy="4849650"/>
          </a:xfrm>
        </p:grpSpPr>
        <p:sp>
          <p:nvSpPr>
            <p:cNvPr id="12142" name="Google Shape;12142;p35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35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35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35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35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35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35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35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35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35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35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35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35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35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35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35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35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35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35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35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35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35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12164" name="Shape 12164"/>
        <p:cNvGrpSpPr/>
        <p:nvPr/>
      </p:nvGrpSpPr>
      <p:grpSpPr>
        <a:xfrm>
          <a:off x="0" y="0"/>
          <a:ext cx="0" cy="0"/>
          <a:chOff x="0" y="0"/>
          <a:chExt cx="0" cy="0"/>
        </a:xfrm>
      </p:grpSpPr>
      <p:sp>
        <p:nvSpPr>
          <p:cNvPr id="12165" name="Google Shape;12165;p354"/>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66" name="Google Shape;12166;p354"/>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7" name="Google Shape;12167;p354"/>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68" name="Google Shape;12168;p354"/>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9" name="Google Shape;12169;p354"/>
          <p:cNvGrpSpPr/>
          <p:nvPr/>
        </p:nvGrpSpPr>
        <p:grpSpPr>
          <a:xfrm flipH="1" rot="-343916">
            <a:off x="-931397" y="-300442"/>
            <a:ext cx="2668546" cy="4015705"/>
            <a:chOff x="5219200" y="-59750"/>
            <a:chExt cx="3222725" cy="4849650"/>
          </a:xfrm>
        </p:grpSpPr>
        <p:sp>
          <p:nvSpPr>
            <p:cNvPr id="12170" name="Google Shape;12170;p35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35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35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35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35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35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35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35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35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35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35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35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35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35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35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35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35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35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35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35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35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35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2" name="Google Shape;12192;p354"/>
          <p:cNvGrpSpPr/>
          <p:nvPr/>
        </p:nvGrpSpPr>
        <p:grpSpPr>
          <a:xfrm flipH="1" rot="-9509879">
            <a:off x="7277968" y="-2449976"/>
            <a:ext cx="2668503" cy="4015640"/>
            <a:chOff x="5219200" y="-59750"/>
            <a:chExt cx="3222725" cy="4849650"/>
          </a:xfrm>
        </p:grpSpPr>
        <p:sp>
          <p:nvSpPr>
            <p:cNvPr id="12193" name="Google Shape;12193;p35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35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35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35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35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35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35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35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35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35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35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35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35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35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35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35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35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35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35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35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35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35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2215" name="Shape 12215"/>
        <p:cNvGrpSpPr/>
        <p:nvPr/>
      </p:nvGrpSpPr>
      <p:grpSpPr>
        <a:xfrm>
          <a:off x="0" y="0"/>
          <a:ext cx="0" cy="0"/>
          <a:chOff x="0" y="0"/>
          <a:chExt cx="0" cy="0"/>
        </a:xfrm>
      </p:grpSpPr>
      <p:sp>
        <p:nvSpPr>
          <p:cNvPr id="12216" name="Google Shape;12216;p355"/>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17" name="Google Shape;12217;p355"/>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18" name="Google Shape;12218;p355"/>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9" name="Google Shape;12219;p355"/>
          <p:cNvGrpSpPr/>
          <p:nvPr/>
        </p:nvGrpSpPr>
        <p:grpSpPr>
          <a:xfrm rot="8100000">
            <a:off x="-893832" y="-2199876"/>
            <a:ext cx="2668032" cy="4014931"/>
            <a:chOff x="5219200" y="-59750"/>
            <a:chExt cx="3222725" cy="4849650"/>
          </a:xfrm>
        </p:grpSpPr>
        <p:sp>
          <p:nvSpPr>
            <p:cNvPr id="12220" name="Google Shape;12220;p35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35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35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35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35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35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35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35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35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35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35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35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2" name="Google Shape;12232;p35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35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35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35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35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35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35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35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35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35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12242" name="Shape 12242"/>
        <p:cNvGrpSpPr/>
        <p:nvPr/>
      </p:nvGrpSpPr>
      <p:grpSpPr>
        <a:xfrm>
          <a:off x="0" y="0"/>
          <a:ext cx="0" cy="0"/>
          <a:chOff x="0" y="0"/>
          <a:chExt cx="0" cy="0"/>
        </a:xfrm>
      </p:grpSpPr>
      <p:sp>
        <p:nvSpPr>
          <p:cNvPr id="12243" name="Google Shape;12243;p356"/>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44" name="Google Shape;12244;p356"/>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2245" name="Shape 12245"/>
        <p:cNvGrpSpPr/>
        <p:nvPr/>
      </p:nvGrpSpPr>
      <p:grpSpPr>
        <a:xfrm>
          <a:off x="0" y="0"/>
          <a:ext cx="0" cy="0"/>
          <a:chOff x="0" y="0"/>
          <a:chExt cx="0" cy="0"/>
        </a:xfrm>
      </p:grpSpPr>
      <p:sp>
        <p:nvSpPr>
          <p:cNvPr id="12246" name="Google Shape;12246;p357"/>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47" name="Google Shape;12247;p357"/>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248" name="Google Shape;12248;p357"/>
          <p:cNvGrpSpPr/>
          <p:nvPr/>
        </p:nvGrpSpPr>
        <p:grpSpPr>
          <a:xfrm flipH="1" rot="3841457">
            <a:off x="-766203" y="-2017643"/>
            <a:ext cx="3222798" cy="4849759"/>
            <a:chOff x="5219200" y="-59750"/>
            <a:chExt cx="3222725" cy="4849650"/>
          </a:xfrm>
        </p:grpSpPr>
        <p:sp>
          <p:nvSpPr>
            <p:cNvPr id="12249" name="Google Shape;12249;p35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35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35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35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35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35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35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35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35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35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35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35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35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35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35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35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35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35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35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35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35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35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1" name="Google Shape;12271;p357"/>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2272" name="Shape 12272"/>
        <p:cNvGrpSpPr/>
        <p:nvPr/>
      </p:nvGrpSpPr>
      <p:grpSpPr>
        <a:xfrm>
          <a:off x="0" y="0"/>
          <a:ext cx="0" cy="0"/>
          <a:chOff x="0" y="0"/>
          <a:chExt cx="0" cy="0"/>
        </a:xfrm>
      </p:grpSpPr>
      <p:sp>
        <p:nvSpPr>
          <p:cNvPr id="12273" name="Google Shape;12273;p358"/>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74" name="Google Shape;12274;p358"/>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2275" name="Shape 12275"/>
        <p:cNvGrpSpPr/>
        <p:nvPr/>
      </p:nvGrpSpPr>
      <p:grpSpPr>
        <a:xfrm>
          <a:off x="0" y="0"/>
          <a:ext cx="0" cy="0"/>
          <a:chOff x="0" y="0"/>
          <a:chExt cx="0" cy="0"/>
        </a:xfrm>
      </p:grpSpPr>
      <p:sp>
        <p:nvSpPr>
          <p:cNvPr id="12276" name="Google Shape;12276;p359"/>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359"/>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278" name="Google Shape;12278;p35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279" name="Google Shape;12279;p359"/>
          <p:cNvGrpSpPr/>
          <p:nvPr/>
        </p:nvGrpSpPr>
        <p:grpSpPr>
          <a:xfrm>
            <a:off x="6942275" y="-956825"/>
            <a:ext cx="3222725" cy="4849650"/>
            <a:chOff x="5219200" y="-59750"/>
            <a:chExt cx="3222725" cy="4849650"/>
          </a:xfrm>
        </p:grpSpPr>
        <p:sp>
          <p:nvSpPr>
            <p:cNvPr id="12280" name="Google Shape;12280;p35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35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35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35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35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35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35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35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35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35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35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35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35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35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35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35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35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35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35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35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35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35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2302" name="Shape 12302"/>
        <p:cNvGrpSpPr/>
        <p:nvPr/>
      </p:nvGrpSpPr>
      <p:grpSpPr>
        <a:xfrm>
          <a:off x="0" y="0"/>
          <a:ext cx="0" cy="0"/>
          <a:chOff x="0" y="0"/>
          <a:chExt cx="0" cy="0"/>
        </a:xfrm>
      </p:grpSpPr>
      <p:grpSp>
        <p:nvGrpSpPr>
          <p:cNvPr id="12303" name="Google Shape;12303;p360"/>
          <p:cNvGrpSpPr/>
          <p:nvPr/>
        </p:nvGrpSpPr>
        <p:grpSpPr>
          <a:xfrm>
            <a:off x="-1458737" y="-317375"/>
            <a:ext cx="3346575" cy="4810125"/>
            <a:chOff x="-798375" y="146950"/>
            <a:chExt cx="3346575" cy="4810125"/>
          </a:xfrm>
        </p:grpSpPr>
        <p:sp>
          <p:nvSpPr>
            <p:cNvPr id="12304" name="Google Shape;12304;p360"/>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360"/>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360"/>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360"/>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360"/>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360"/>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360"/>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360"/>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360"/>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360"/>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360"/>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360"/>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360"/>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360"/>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360"/>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360"/>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360"/>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360"/>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360"/>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360"/>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360"/>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360"/>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6" name="Google Shape;12326;p36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27" name="Google Shape;12327;p360"/>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28" name="Google Shape;12328;p360"/>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29" name="Google Shape;12329;p36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756" name="Shape 756"/>
        <p:cNvGrpSpPr/>
        <p:nvPr/>
      </p:nvGrpSpPr>
      <p:grpSpPr>
        <a:xfrm>
          <a:off x="0" y="0"/>
          <a:ext cx="0" cy="0"/>
          <a:chOff x="0" y="0"/>
          <a:chExt cx="0" cy="0"/>
        </a:xfrm>
      </p:grpSpPr>
      <p:grpSp>
        <p:nvGrpSpPr>
          <p:cNvPr id="757" name="Google Shape;757;p37"/>
          <p:cNvGrpSpPr/>
          <p:nvPr/>
        </p:nvGrpSpPr>
        <p:grpSpPr>
          <a:xfrm rot="10800000">
            <a:off x="-1244009" y="-2790909"/>
            <a:ext cx="2668416" cy="4015510"/>
            <a:chOff x="5219200" y="-59750"/>
            <a:chExt cx="3222725" cy="4849650"/>
          </a:xfrm>
        </p:grpSpPr>
        <p:sp>
          <p:nvSpPr>
            <p:cNvPr id="758" name="Google Shape;758;p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7"/>
          <p:cNvGrpSpPr/>
          <p:nvPr/>
        </p:nvGrpSpPr>
        <p:grpSpPr>
          <a:xfrm>
            <a:off x="6942275" y="-956825"/>
            <a:ext cx="3222725" cy="4849650"/>
            <a:chOff x="5219200" y="-59750"/>
            <a:chExt cx="3222725" cy="4849650"/>
          </a:xfrm>
        </p:grpSpPr>
        <p:sp>
          <p:nvSpPr>
            <p:cNvPr id="781" name="Google Shape;781;p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37"/>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04" name="Google Shape;804;p37"/>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5" name="Google Shape;805;p37"/>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06" name="Google Shape;806;p37"/>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37"/>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08" name="Google Shape;808;p37"/>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37"/>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0" name="Google Shape;810;p37"/>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2330" name="Shape 12330"/>
        <p:cNvGrpSpPr/>
        <p:nvPr/>
      </p:nvGrpSpPr>
      <p:grpSpPr>
        <a:xfrm>
          <a:off x="0" y="0"/>
          <a:ext cx="0" cy="0"/>
          <a:chOff x="0" y="0"/>
          <a:chExt cx="0" cy="0"/>
        </a:xfrm>
      </p:grpSpPr>
      <p:grpSp>
        <p:nvGrpSpPr>
          <p:cNvPr id="12331" name="Google Shape;12331;p361"/>
          <p:cNvGrpSpPr/>
          <p:nvPr/>
        </p:nvGrpSpPr>
        <p:grpSpPr>
          <a:xfrm rot="10800000">
            <a:off x="-1244009" y="-2790909"/>
            <a:ext cx="2668416" cy="4015510"/>
            <a:chOff x="5219200" y="-59750"/>
            <a:chExt cx="3222725" cy="4849650"/>
          </a:xfrm>
        </p:grpSpPr>
        <p:sp>
          <p:nvSpPr>
            <p:cNvPr id="12332" name="Google Shape;12332;p36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36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36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36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36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36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36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36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0" name="Google Shape;12340;p36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36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36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36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36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36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36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36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36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36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36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36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36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36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4" name="Google Shape;12354;p361"/>
          <p:cNvGrpSpPr/>
          <p:nvPr/>
        </p:nvGrpSpPr>
        <p:grpSpPr>
          <a:xfrm>
            <a:off x="6942275" y="-956825"/>
            <a:ext cx="3222725" cy="4849650"/>
            <a:chOff x="5219200" y="-59750"/>
            <a:chExt cx="3222725" cy="4849650"/>
          </a:xfrm>
        </p:grpSpPr>
        <p:sp>
          <p:nvSpPr>
            <p:cNvPr id="12355" name="Google Shape;12355;p36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36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36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8" name="Google Shape;12358;p36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9" name="Google Shape;12359;p36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36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36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36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36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36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36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6" name="Google Shape;12366;p36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36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36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36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36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36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36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36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36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36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36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7" name="Google Shape;12377;p361"/>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378" name="Google Shape;12378;p361"/>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79" name="Google Shape;12379;p361"/>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380" name="Google Shape;12380;p361"/>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81" name="Google Shape;12381;p361"/>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382" name="Google Shape;12382;p361"/>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83" name="Google Shape;12383;p361"/>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84" name="Google Shape;12384;p361"/>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2385" name="Shape 12385"/>
        <p:cNvGrpSpPr/>
        <p:nvPr/>
      </p:nvGrpSpPr>
      <p:grpSpPr>
        <a:xfrm>
          <a:off x="0" y="0"/>
          <a:ext cx="0" cy="0"/>
          <a:chOff x="0" y="0"/>
          <a:chExt cx="0" cy="0"/>
        </a:xfrm>
      </p:grpSpPr>
      <p:grpSp>
        <p:nvGrpSpPr>
          <p:cNvPr id="12386" name="Google Shape;12386;p362"/>
          <p:cNvGrpSpPr/>
          <p:nvPr/>
        </p:nvGrpSpPr>
        <p:grpSpPr>
          <a:xfrm rot="8271231">
            <a:off x="-1039117" y="-2244498"/>
            <a:ext cx="2668378" cy="4015453"/>
            <a:chOff x="5219200" y="-59750"/>
            <a:chExt cx="3222725" cy="4849650"/>
          </a:xfrm>
        </p:grpSpPr>
        <p:sp>
          <p:nvSpPr>
            <p:cNvPr id="12387" name="Google Shape;12387;p36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36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36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36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36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36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36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36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36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36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36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36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36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36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36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36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36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36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36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36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36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36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9" name="Google Shape;12409;p362"/>
          <p:cNvGrpSpPr/>
          <p:nvPr/>
        </p:nvGrpSpPr>
        <p:grpSpPr>
          <a:xfrm flipH="1" rot="-10527386">
            <a:off x="7811436" y="-2431424"/>
            <a:ext cx="2668746" cy="4016007"/>
            <a:chOff x="5219200" y="-59750"/>
            <a:chExt cx="3222725" cy="4849650"/>
          </a:xfrm>
        </p:grpSpPr>
        <p:sp>
          <p:nvSpPr>
            <p:cNvPr id="12410" name="Google Shape;12410;p36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1" name="Google Shape;12411;p36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36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3" name="Google Shape;12413;p36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36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36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36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36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36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36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36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36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36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36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36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36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36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36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36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36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36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36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2" name="Google Shape;12432;p362"/>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33" name="Google Shape;12433;p362"/>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34" name="Google Shape;12434;p362"/>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35" name="Google Shape;12435;p362"/>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36" name="Google Shape;12436;p362"/>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37" name="Google Shape;12437;p362"/>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38" name="Google Shape;12438;p362"/>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39" name="Google Shape;12439;p362"/>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2440" name="Shape 12440"/>
        <p:cNvGrpSpPr/>
        <p:nvPr/>
      </p:nvGrpSpPr>
      <p:grpSpPr>
        <a:xfrm>
          <a:off x="0" y="0"/>
          <a:ext cx="0" cy="0"/>
          <a:chOff x="0" y="0"/>
          <a:chExt cx="0" cy="0"/>
        </a:xfrm>
      </p:grpSpPr>
      <p:sp>
        <p:nvSpPr>
          <p:cNvPr id="12441" name="Google Shape;12441;p363"/>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42" name="Google Shape;12442;p363"/>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2443" name="Google Shape;12443;p363"/>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444" name="Google Shape;12444;p363"/>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2445" name="Google Shape;12445;p363"/>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2446" name="Google Shape;12446;p363"/>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2447" name="Google Shape;12447;p363"/>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2448" name="Google Shape;12448;p363"/>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2449" name="Google Shape;12449;p363"/>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2450" name="Google Shape;12450;p36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1" name="Google Shape;12451;p363"/>
          <p:cNvGrpSpPr/>
          <p:nvPr/>
        </p:nvGrpSpPr>
        <p:grpSpPr>
          <a:xfrm flipH="1" rot="-9843618">
            <a:off x="2714181" y="-2618809"/>
            <a:ext cx="2668535" cy="4015689"/>
            <a:chOff x="5219200" y="-59750"/>
            <a:chExt cx="3222725" cy="4849650"/>
          </a:xfrm>
        </p:grpSpPr>
        <p:sp>
          <p:nvSpPr>
            <p:cNvPr id="12452" name="Google Shape;12452;p36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36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36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36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36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36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36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36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36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36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36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36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36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36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36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36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36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36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36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36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36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36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2474" name="Shape 12474"/>
        <p:cNvGrpSpPr/>
        <p:nvPr/>
      </p:nvGrpSpPr>
      <p:grpSpPr>
        <a:xfrm>
          <a:off x="0" y="0"/>
          <a:ext cx="0" cy="0"/>
          <a:chOff x="0" y="0"/>
          <a:chExt cx="0" cy="0"/>
        </a:xfrm>
      </p:grpSpPr>
      <p:sp>
        <p:nvSpPr>
          <p:cNvPr id="12475" name="Google Shape;12475;p364"/>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76" name="Google Shape;12476;p364"/>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77" name="Google Shape;12477;p364"/>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78" name="Google Shape;12478;p364"/>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79" name="Google Shape;12479;p364"/>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80" name="Google Shape;12480;p364"/>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81" name="Google Shape;12481;p364"/>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82" name="Google Shape;12482;p364"/>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83" name="Google Shape;12483;p364"/>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84" name="Google Shape;12484;p364"/>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85" name="Google Shape;12485;p364"/>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86" name="Google Shape;12486;p364"/>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87" name="Google Shape;12487;p36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88" name="Google Shape;12488;p36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9" name="Google Shape;12489;p364"/>
          <p:cNvGrpSpPr/>
          <p:nvPr/>
        </p:nvGrpSpPr>
        <p:grpSpPr>
          <a:xfrm flipH="1" rot="-8100000">
            <a:off x="8352659" y="-2128334"/>
            <a:ext cx="2668487" cy="4015617"/>
            <a:chOff x="5219200" y="-59750"/>
            <a:chExt cx="3222725" cy="4849650"/>
          </a:xfrm>
        </p:grpSpPr>
        <p:sp>
          <p:nvSpPr>
            <p:cNvPr id="12490" name="Google Shape;12490;p36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36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36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36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36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36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36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36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36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36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36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36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36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36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36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36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36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36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36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36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36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36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12512" name="Shape 12512"/>
        <p:cNvGrpSpPr/>
        <p:nvPr/>
      </p:nvGrpSpPr>
      <p:grpSpPr>
        <a:xfrm>
          <a:off x="0" y="0"/>
          <a:ext cx="0" cy="0"/>
          <a:chOff x="0" y="0"/>
          <a:chExt cx="0" cy="0"/>
        </a:xfrm>
      </p:grpSpPr>
      <p:sp>
        <p:nvSpPr>
          <p:cNvPr id="12513" name="Google Shape;12513;p365"/>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2514" name="Google Shape;12514;p365"/>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15" name="Google Shape;12515;p365"/>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2516" name="Google Shape;12516;p365"/>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17" name="Google Shape;12517;p365"/>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2518" name="Google Shape;12518;p365"/>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519" name="Google Shape;12519;p365"/>
          <p:cNvGrpSpPr/>
          <p:nvPr/>
        </p:nvGrpSpPr>
        <p:grpSpPr>
          <a:xfrm rot="10800000">
            <a:off x="-776534" y="-2481484"/>
            <a:ext cx="2668416" cy="4015510"/>
            <a:chOff x="5219200" y="-59750"/>
            <a:chExt cx="3222725" cy="4849650"/>
          </a:xfrm>
        </p:grpSpPr>
        <p:sp>
          <p:nvSpPr>
            <p:cNvPr id="12520" name="Google Shape;12520;p36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36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36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36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36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36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36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36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36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36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36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36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36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36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36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36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36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36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36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36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36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36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2" name="Google Shape;12542;p365"/>
          <p:cNvGrpSpPr/>
          <p:nvPr/>
        </p:nvGrpSpPr>
        <p:grpSpPr>
          <a:xfrm rot="343916">
            <a:off x="7238671" y="-522442"/>
            <a:ext cx="2668546" cy="4015705"/>
            <a:chOff x="5219200" y="-59750"/>
            <a:chExt cx="3222725" cy="4849650"/>
          </a:xfrm>
        </p:grpSpPr>
        <p:sp>
          <p:nvSpPr>
            <p:cNvPr id="12543" name="Google Shape;12543;p36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36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36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36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36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36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36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36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36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36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36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36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36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36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36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36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36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36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36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36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36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36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5" name="Google Shape;12565;p365"/>
          <p:cNvGrpSpPr/>
          <p:nvPr/>
        </p:nvGrpSpPr>
        <p:grpSpPr>
          <a:xfrm>
            <a:off x="0" y="3794700"/>
            <a:ext cx="9143654" cy="2701150"/>
            <a:chOff x="0" y="3794700"/>
            <a:chExt cx="9143654" cy="2701150"/>
          </a:xfrm>
        </p:grpSpPr>
        <p:sp>
          <p:nvSpPr>
            <p:cNvPr id="12566" name="Google Shape;12566;p365"/>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36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36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36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36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36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36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36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36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36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36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36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36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36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36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36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36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2583" name="Shape 12583"/>
        <p:cNvGrpSpPr/>
        <p:nvPr/>
      </p:nvGrpSpPr>
      <p:grpSpPr>
        <a:xfrm>
          <a:off x="0" y="0"/>
          <a:ext cx="0" cy="0"/>
          <a:chOff x="0" y="0"/>
          <a:chExt cx="0" cy="0"/>
        </a:xfrm>
      </p:grpSpPr>
      <p:grpSp>
        <p:nvGrpSpPr>
          <p:cNvPr id="12584" name="Google Shape;12584;p366"/>
          <p:cNvGrpSpPr/>
          <p:nvPr/>
        </p:nvGrpSpPr>
        <p:grpSpPr>
          <a:xfrm flipH="1" rot="-343916">
            <a:off x="-773204" y="-474292"/>
            <a:ext cx="2668546" cy="4015705"/>
            <a:chOff x="5219200" y="-59750"/>
            <a:chExt cx="3222725" cy="4849650"/>
          </a:xfrm>
        </p:grpSpPr>
        <p:sp>
          <p:nvSpPr>
            <p:cNvPr id="12585" name="Google Shape;12585;p36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36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36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36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36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36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36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36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36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36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36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36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36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36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36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36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36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36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36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36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36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36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7" name="Google Shape;12607;p366"/>
          <p:cNvGrpSpPr/>
          <p:nvPr/>
        </p:nvGrpSpPr>
        <p:grpSpPr>
          <a:xfrm flipH="1" rot="-8100000">
            <a:off x="8352659" y="-2128334"/>
            <a:ext cx="2668487" cy="4015617"/>
            <a:chOff x="5219200" y="-59750"/>
            <a:chExt cx="3222725" cy="4849650"/>
          </a:xfrm>
        </p:grpSpPr>
        <p:sp>
          <p:nvSpPr>
            <p:cNvPr id="12608" name="Google Shape;12608;p36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36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36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36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36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36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36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36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36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36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36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36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36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36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36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36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36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36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36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36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36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36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0" name="Google Shape;12630;p366"/>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31" name="Google Shape;12631;p366"/>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32" name="Google Shape;12632;p366"/>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33" name="Google Shape;12633;p366"/>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34" name="Google Shape;12634;p366"/>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35" name="Google Shape;12635;p366"/>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36" name="Google Shape;12636;p366"/>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637" name="Google Shape;12637;p366"/>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2638" name="Google Shape;12638;p366"/>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2639" name="Google Shape;12639;p366"/>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2640" name="Shape 12640"/>
        <p:cNvGrpSpPr/>
        <p:nvPr/>
      </p:nvGrpSpPr>
      <p:grpSpPr>
        <a:xfrm>
          <a:off x="0" y="0"/>
          <a:ext cx="0" cy="0"/>
          <a:chOff x="0" y="0"/>
          <a:chExt cx="0" cy="0"/>
        </a:xfrm>
      </p:grpSpPr>
      <p:grpSp>
        <p:nvGrpSpPr>
          <p:cNvPr id="12641" name="Google Shape;12641;p367"/>
          <p:cNvGrpSpPr/>
          <p:nvPr/>
        </p:nvGrpSpPr>
        <p:grpSpPr>
          <a:xfrm flipH="1" rot="182338">
            <a:off x="-1182824" y="-164053"/>
            <a:ext cx="2668624" cy="4015823"/>
            <a:chOff x="5219200" y="-59750"/>
            <a:chExt cx="3222725" cy="4849650"/>
          </a:xfrm>
        </p:grpSpPr>
        <p:sp>
          <p:nvSpPr>
            <p:cNvPr id="12642" name="Google Shape;12642;p36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36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36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36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36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36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36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36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36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36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36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36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4" name="Google Shape;12654;p36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36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36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7" name="Google Shape;12657;p36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36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36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36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36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36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36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4" name="Google Shape;12664;p367"/>
          <p:cNvGrpSpPr/>
          <p:nvPr/>
        </p:nvGrpSpPr>
        <p:grpSpPr>
          <a:xfrm flipH="1" rot="-9509879">
            <a:off x="8024418" y="-2421276"/>
            <a:ext cx="2668503" cy="4015640"/>
            <a:chOff x="5219200" y="-59750"/>
            <a:chExt cx="3222725" cy="4849650"/>
          </a:xfrm>
        </p:grpSpPr>
        <p:sp>
          <p:nvSpPr>
            <p:cNvPr id="12665" name="Google Shape;12665;p36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36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36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36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36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36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36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36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36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36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36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36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36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36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36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0" name="Google Shape;12680;p36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36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36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36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36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36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36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7" name="Google Shape;12687;p367"/>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88" name="Google Shape;12688;p367"/>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2689" name="Shape 12689"/>
        <p:cNvGrpSpPr/>
        <p:nvPr/>
      </p:nvGrpSpPr>
      <p:grpSpPr>
        <a:xfrm>
          <a:off x="0" y="0"/>
          <a:ext cx="0" cy="0"/>
          <a:chOff x="0" y="0"/>
          <a:chExt cx="0" cy="0"/>
        </a:xfrm>
      </p:grpSpPr>
      <p:sp>
        <p:nvSpPr>
          <p:cNvPr id="12690" name="Google Shape;12690;p368"/>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91" name="Google Shape;12691;p36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2" name="Google Shape;12692;p368"/>
          <p:cNvGrpSpPr/>
          <p:nvPr/>
        </p:nvGrpSpPr>
        <p:grpSpPr>
          <a:xfrm rot="384094">
            <a:off x="7533024" y="-250931"/>
            <a:ext cx="3222839" cy="4849821"/>
            <a:chOff x="5219200" y="-59750"/>
            <a:chExt cx="3222725" cy="4849650"/>
          </a:xfrm>
        </p:grpSpPr>
        <p:sp>
          <p:nvSpPr>
            <p:cNvPr id="12693" name="Google Shape;12693;p36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36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36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36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36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36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36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36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36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36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36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4" name="Google Shape;12704;p36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36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6" name="Google Shape;12706;p36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7" name="Google Shape;12707;p36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36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9" name="Google Shape;12709;p36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0" name="Google Shape;12710;p36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36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36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36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36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5" name="Google Shape;12715;p368"/>
          <p:cNvGrpSpPr/>
          <p:nvPr/>
        </p:nvGrpSpPr>
        <p:grpSpPr>
          <a:xfrm flipH="1" rot="3522602">
            <a:off x="-2844032" y="-1803662"/>
            <a:ext cx="3222914" cy="4849935"/>
            <a:chOff x="5219200" y="-59750"/>
            <a:chExt cx="3222725" cy="4849650"/>
          </a:xfrm>
        </p:grpSpPr>
        <p:sp>
          <p:nvSpPr>
            <p:cNvPr id="12716" name="Google Shape;12716;p36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7" name="Google Shape;12717;p36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36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36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36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36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36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36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36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36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36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36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36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36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36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1" name="Google Shape;12731;p36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2" name="Google Shape;12732;p36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3" name="Google Shape;12733;p36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4" name="Google Shape;12734;p36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36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36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36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2738" name="Shape 12738"/>
        <p:cNvGrpSpPr/>
        <p:nvPr/>
      </p:nvGrpSpPr>
      <p:grpSpPr>
        <a:xfrm>
          <a:off x="0" y="0"/>
          <a:ext cx="0" cy="0"/>
          <a:chOff x="0" y="0"/>
          <a:chExt cx="0" cy="0"/>
        </a:xfrm>
      </p:grpSpPr>
      <p:sp>
        <p:nvSpPr>
          <p:cNvPr id="12739" name="Google Shape;12739;p36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40" name="Google Shape;12740;p36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1" name="Google Shape;12741;p369"/>
          <p:cNvGrpSpPr/>
          <p:nvPr/>
        </p:nvGrpSpPr>
        <p:grpSpPr>
          <a:xfrm flipH="1" rot="3522602">
            <a:off x="-2844032" y="-1803662"/>
            <a:ext cx="3222914" cy="4849935"/>
            <a:chOff x="5219200" y="-59750"/>
            <a:chExt cx="3222725" cy="4849650"/>
          </a:xfrm>
        </p:grpSpPr>
        <p:sp>
          <p:nvSpPr>
            <p:cNvPr id="12742" name="Google Shape;12742;p36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36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36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5" name="Google Shape;12745;p36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6" name="Google Shape;12746;p36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36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36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36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36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36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36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36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36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36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6" name="Google Shape;12756;p36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7" name="Google Shape;12757;p36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8" name="Google Shape;12758;p36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36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36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36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36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36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2764" name="Shape 12764"/>
        <p:cNvGrpSpPr/>
        <p:nvPr/>
      </p:nvGrpSpPr>
      <p:grpSpPr>
        <a:xfrm>
          <a:off x="0" y="0"/>
          <a:ext cx="0" cy="0"/>
          <a:chOff x="0" y="0"/>
          <a:chExt cx="0" cy="0"/>
        </a:xfrm>
      </p:grpSpPr>
      <p:grpSp>
        <p:nvGrpSpPr>
          <p:cNvPr id="12765" name="Google Shape;12765;p370"/>
          <p:cNvGrpSpPr/>
          <p:nvPr/>
        </p:nvGrpSpPr>
        <p:grpSpPr>
          <a:xfrm>
            <a:off x="-28575" y="3543026"/>
            <a:ext cx="9171999" cy="2952825"/>
            <a:chOff x="0" y="3543025"/>
            <a:chExt cx="9143654" cy="2952825"/>
          </a:xfrm>
        </p:grpSpPr>
        <p:sp>
          <p:nvSpPr>
            <p:cNvPr id="12766" name="Google Shape;12766;p370"/>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37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37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37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37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37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37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37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37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37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37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37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37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37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37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37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2" name="Google Shape;12782;p37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3" name="Google Shape;12783;p370"/>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84" name="Google Shape;12784;p370"/>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785" name="Google Shape;12785;p370"/>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86" name="Google Shape;12786;p370"/>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12787" name="Google Shape;12787;p370"/>
          <p:cNvGrpSpPr/>
          <p:nvPr/>
        </p:nvGrpSpPr>
        <p:grpSpPr>
          <a:xfrm rot="-873288">
            <a:off x="7857978" y="-455682"/>
            <a:ext cx="2668657" cy="4015873"/>
            <a:chOff x="5219200" y="-59750"/>
            <a:chExt cx="3222725" cy="4849650"/>
          </a:xfrm>
        </p:grpSpPr>
        <p:sp>
          <p:nvSpPr>
            <p:cNvPr id="12788" name="Google Shape;12788;p37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37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37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37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37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3" name="Google Shape;12793;p37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4" name="Google Shape;12794;p37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37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37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37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37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9" name="Google Shape;12799;p37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37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37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37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37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37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37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6" name="Google Shape;12806;p37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7" name="Google Shape;12807;p37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37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37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811" name="Shape 811"/>
        <p:cNvGrpSpPr/>
        <p:nvPr/>
      </p:nvGrpSpPr>
      <p:grpSpPr>
        <a:xfrm>
          <a:off x="0" y="0"/>
          <a:ext cx="0" cy="0"/>
          <a:chOff x="0" y="0"/>
          <a:chExt cx="0" cy="0"/>
        </a:xfrm>
      </p:grpSpPr>
      <p:grpSp>
        <p:nvGrpSpPr>
          <p:cNvPr id="812" name="Google Shape;812;p38"/>
          <p:cNvGrpSpPr/>
          <p:nvPr/>
        </p:nvGrpSpPr>
        <p:grpSpPr>
          <a:xfrm rot="8271231">
            <a:off x="-1039117" y="-2244498"/>
            <a:ext cx="2668378" cy="4015453"/>
            <a:chOff x="5219200" y="-59750"/>
            <a:chExt cx="3222725" cy="4849650"/>
          </a:xfrm>
        </p:grpSpPr>
        <p:sp>
          <p:nvSpPr>
            <p:cNvPr id="813" name="Google Shape;813;p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38"/>
          <p:cNvGrpSpPr/>
          <p:nvPr/>
        </p:nvGrpSpPr>
        <p:grpSpPr>
          <a:xfrm flipH="1" rot="-10527386">
            <a:off x="7811436" y="-2431424"/>
            <a:ext cx="2668746" cy="4016007"/>
            <a:chOff x="5219200" y="-59750"/>
            <a:chExt cx="3222725" cy="4849650"/>
          </a:xfrm>
        </p:grpSpPr>
        <p:sp>
          <p:nvSpPr>
            <p:cNvPr id="836" name="Google Shape;836;p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38"/>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9" name="Google Shape;859;p38"/>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0" name="Google Shape;860;p38"/>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1" name="Google Shape;861;p38"/>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 name="Google Shape;862;p38"/>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3" name="Google Shape;863;p38"/>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4" name="Google Shape;864;p38"/>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5" name="Google Shape;865;p38"/>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2810" name="Shape 12810"/>
        <p:cNvGrpSpPr/>
        <p:nvPr/>
      </p:nvGrpSpPr>
      <p:grpSpPr>
        <a:xfrm>
          <a:off x="0" y="0"/>
          <a:ext cx="0" cy="0"/>
          <a:chOff x="0" y="0"/>
          <a:chExt cx="0" cy="0"/>
        </a:xfrm>
      </p:grpSpPr>
      <p:grpSp>
        <p:nvGrpSpPr>
          <p:cNvPr id="12811" name="Google Shape;12811;p371"/>
          <p:cNvGrpSpPr/>
          <p:nvPr/>
        </p:nvGrpSpPr>
        <p:grpSpPr>
          <a:xfrm rot="10800000">
            <a:off x="-776534" y="-2481484"/>
            <a:ext cx="2668416" cy="4015510"/>
            <a:chOff x="5219200" y="-59750"/>
            <a:chExt cx="3222725" cy="4849650"/>
          </a:xfrm>
        </p:grpSpPr>
        <p:sp>
          <p:nvSpPr>
            <p:cNvPr id="12812" name="Google Shape;12812;p37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37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37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37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37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37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8" name="Google Shape;12818;p37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9" name="Google Shape;12819;p37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37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37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37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37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37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5" name="Google Shape;12825;p37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37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37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37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37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37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37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37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37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4" name="Google Shape;12834;p371"/>
          <p:cNvGrpSpPr/>
          <p:nvPr/>
        </p:nvGrpSpPr>
        <p:grpSpPr>
          <a:xfrm rot="343916">
            <a:off x="7238671" y="-522442"/>
            <a:ext cx="2668546" cy="4015705"/>
            <a:chOff x="5219200" y="-59750"/>
            <a:chExt cx="3222725" cy="4849650"/>
          </a:xfrm>
        </p:grpSpPr>
        <p:sp>
          <p:nvSpPr>
            <p:cNvPr id="12835" name="Google Shape;12835;p37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37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37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37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37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0" name="Google Shape;12840;p37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37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37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3" name="Google Shape;12843;p37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4" name="Google Shape;12844;p37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5" name="Google Shape;12845;p37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6" name="Google Shape;12846;p37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37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8" name="Google Shape;12848;p37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9" name="Google Shape;12849;p37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0" name="Google Shape;12850;p37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1" name="Google Shape;12851;p37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37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37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37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37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37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7" name="Google Shape;12857;p371"/>
          <p:cNvGrpSpPr/>
          <p:nvPr/>
        </p:nvGrpSpPr>
        <p:grpSpPr>
          <a:xfrm>
            <a:off x="0" y="3794700"/>
            <a:ext cx="9143654" cy="2701150"/>
            <a:chOff x="0" y="3794700"/>
            <a:chExt cx="9143654" cy="2701150"/>
          </a:xfrm>
        </p:grpSpPr>
        <p:sp>
          <p:nvSpPr>
            <p:cNvPr id="12858" name="Google Shape;12858;p371"/>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37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37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37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37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37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37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37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37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37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37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37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0" name="Google Shape;12870;p37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37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37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37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37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2875" name="Shape 12875"/>
        <p:cNvGrpSpPr/>
        <p:nvPr/>
      </p:nvGrpSpPr>
      <p:grpSpPr>
        <a:xfrm>
          <a:off x="0" y="0"/>
          <a:ext cx="0" cy="0"/>
          <a:chOff x="0" y="0"/>
          <a:chExt cx="0" cy="0"/>
        </a:xfrm>
      </p:grpSpPr>
      <p:sp>
        <p:nvSpPr>
          <p:cNvPr id="12876" name="Google Shape;12876;p372"/>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7" name="Google Shape;12877;p372"/>
          <p:cNvGrpSpPr/>
          <p:nvPr/>
        </p:nvGrpSpPr>
        <p:grpSpPr>
          <a:xfrm rot="384094">
            <a:off x="7533024" y="-250931"/>
            <a:ext cx="3222839" cy="4849821"/>
            <a:chOff x="5219200" y="-59750"/>
            <a:chExt cx="3222725" cy="4849650"/>
          </a:xfrm>
        </p:grpSpPr>
        <p:sp>
          <p:nvSpPr>
            <p:cNvPr id="12878" name="Google Shape;12878;p37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9" name="Google Shape;12879;p37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37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37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37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37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4" name="Google Shape;12884;p37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5" name="Google Shape;12885;p37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37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37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37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37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37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1" name="Google Shape;12891;p37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37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37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37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37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6" name="Google Shape;12896;p37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7" name="Google Shape;12897;p37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8" name="Google Shape;12898;p37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9" name="Google Shape;12899;p37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0" name="Google Shape;12900;p372"/>
          <p:cNvGrpSpPr/>
          <p:nvPr/>
        </p:nvGrpSpPr>
        <p:grpSpPr>
          <a:xfrm flipH="1" rot="3522602">
            <a:off x="-2844032" y="-1803662"/>
            <a:ext cx="3222914" cy="4849935"/>
            <a:chOff x="5219200" y="-59750"/>
            <a:chExt cx="3222725" cy="4849650"/>
          </a:xfrm>
        </p:grpSpPr>
        <p:sp>
          <p:nvSpPr>
            <p:cNvPr id="12901" name="Google Shape;12901;p37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37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37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37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37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37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37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37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37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37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37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37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37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4" name="Google Shape;12914;p37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37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37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37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37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37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37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37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37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2923" name="Shape 12923"/>
        <p:cNvGrpSpPr/>
        <p:nvPr/>
      </p:nvGrpSpPr>
      <p:grpSpPr>
        <a:xfrm>
          <a:off x="0" y="0"/>
          <a:ext cx="0" cy="0"/>
          <a:chOff x="0" y="0"/>
          <a:chExt cx="0" cy="0"/>
        </a:xfrm>
      </p:grpSpPr>
      <p:grpSp>
        <p:nvGrpSpPr>
          <p:cNvPr id="12924" name="Google Shape;12924;p373"/>
          <p:cNvGrpSpPr/>
          <p:nvPr/>
        </p:nvGrpSpPr>
        <p:grpSpPr>
          <a:xfrm>
            <a:off x="0" y="3698025"/>
            <a:ext cx="9143654" cy="2797825"/>
            <a:chOff x="0" y="3698025"/>
            <a:chExt cx="9143654" cy="2797825"/>
          </a:xfrm>
        </p:grpSpPr>
        <p:sp>
          <p:nvSpPr>
            <p:cNvPr id="12925" name="Google Shape;12925;p373"/>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37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37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37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37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37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37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37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37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37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37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37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37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37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37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37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37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2" name="Google Shape;12942;p373"/>
          <p:cNvGrpSpPr/>
          <p:nvPr/>
        </p:nvGrpSpPr>
        <p:grpSpPr>
          <a:xfrm>
            <a:off x="6923225" y="-918725"/>
            <a:ext cx="3222725" cy="4849650"/>
            <a:chOff x="5219200" y="-59750"/>
            <a:chExt cx="3222725" cy="4849650"/>
          </a:xfrm>
        </p:grpSpPr>
        <p:sp>
          <p:nvSpPr>
            <p:cNvPr id="12943" name="Google Shape;12943;p37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37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37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37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7" name="Google Shape;12947;p37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37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37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0" name="Google Shape;12950;p37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1" name="Google Shape;12951;p37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2" name="Google Shape;12952;p37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3" name="Google Shape;12953;p37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4" name="Google Shape;12954;p37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5" name="Google Shape;12955;p37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6" name="Google Shape;12956;p37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7" name="Google Shape;12957;p37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8" name="Google Shape;12958;p37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37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0" name="Google Shape;12960;p37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37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37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37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37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968" name="Shape 12968"/>
        <p:cNvGrpSpPr/>
        <p:nvPr/>
      </p:nvGrpSpPr>
      <p:grpSpPr>
        <a:xfrm>
          <a:off x="0" y="0"/>
          <a:ext cx="0" cy="0"/>
          <a:chOff x="0" y="0"/>
          <a:chExt cx="0" cy="0"/>
        </a:xfrm>
      </p:grpSpPr>
      <p:grpSp>
        <p:nvGrpSpPr>
          <p:cNvPr id="12969" name="Google Shape;12969;p375"/>
          <p:cNvGrpSpPr/>
          <p:nvPr/>
        </p:nvGrpSpPr>
        <p:grpSpPr>
          <a:xfrm>
            <a:off x="0" y="3214650"/>
            <a:ext cx="9143654" cy="3281200"/>
            <a:chOff x="0" y="3214650"/>
            <a:chExt cx="9143654" cy="3281200"/>
          </a:xfrm>
        </p:grpSpPr>
        <p:sp>
          <p:nvSpPr>
            <p:cNvPr id="12970" name="Google Shape;12970;p375"/>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37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37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37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37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37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37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7" name="Google Shape;12977;p37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8" name="Google Shape;12978;p37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9" name="Google Shape;12979;p37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0" name="Google Shape;12980;p37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1" name="Google Shape;12981;p37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37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3" name="Google Shape;12983;p37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4" name="Google Shape;12984;p37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37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37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7" name="Google Shape;12987;p375"/>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988" name="Google Shape;12988;p375"/>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989" name="Google Shape;12989;p375"/>
          <p:cNvGrpSpPr/>
          <p:nvPr/>
        </p:nvGrpSpPr>
        <p:grpSpPr>
          <a:xfrm rot="343916">
            <a:off x="7238671" y="-522442"/>
            <a:ext cx="2668546" cy="4015705"/>
            <a:chOff x="5219200" y="-59750"/>
            <a:chExt cx="3222725" cy="4849650"/>
          </a:xfrm>
        </p:grpSpPr>
        <p:sp>
          <p:nvSpPr>
            <p:cNvPr id="12990" name="Google Shape;12990;p37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37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37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37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37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37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37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37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37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37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37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1" name="Google Shape;13001;p37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2" name="Google Shape;13002;p37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37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37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37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37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37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8" name="Google Shape;13008;p37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37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37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37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2" name="Google Shape;13012;p375"/>
          <p:cNvGrpSpPr/>
          <p:nvPr/>
        </p:nvGrpSpPr>
        <p:grpSpPr>
          <a:xfrm rot="10800000">
            <a:off x="1424141" y="-2838534"/>
            <a:ext cx="2668416" cy="4015510"/>
            <a:chOff x="5219200" y="-59750"/>
            <a:chExt cx="3222725" cy="4849650"/>
          </a:xfrm>
        </p:grpSpPr>
        <p:sp>
          <p:nvSpPr>
            <p:cNvPr id="13013" name="Google Shape;13013;p37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4" name="Google Shape;13014;p37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5" name="Google Shape;13015;p37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37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37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37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37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0" name="Google Shape;13020;p37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37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37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37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37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37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37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37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37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37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37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37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37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37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37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5" name="Google Shape;13035;p375"/>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036" name="Shape 13036"/>
        <p:cNvGrpSpPr/>
        <p:nvPr/>
      </p:nvGrpSpPr>
      <p:grpSpPr>
        <a:xfrm>
          <a:off x="0" y="0"/>
          <a:ext cx="0" cy="0"/>
          <a:chOff x="0" y="0"/>
          <a:chExt cx="0" cy="0"/>
        </a:xfrm>
      </p:grpSpPr>
      <p:sp>
        <p:nvSpPr>
          <p:cNvPr id="13037" name="Google Shape;13037;p376"/>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8" name="Google Shape;13038;p376"/>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39" name="Google Shape;13039;p376"/>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040" name="Google Shape;13040;p376"/>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041" name="Google Shape;13041;p376"/>
          <p:cNvGrpSpPr/>
          <p:nvPr/>
        </p:nvGrpSpPr>
        <p:grpSpPr>
          <a:xfrm rot="10800000">
            <a:off x="-1244009" y="-2790909"/>
            <a:ext cx="2668416" cy="4015510"/>
            <a:chOff x="5219200" y="-59750"/>
            <a:chExt cx="3222725" cy="4849650"/>
          </a:xfrm>
        </p:grpSpPr>
        <p:sp>
          <p:nvSpPr>
            <p:cNvPr id="13042" name="Google Shape;13042;p37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37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37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37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37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37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37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37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37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37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37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37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37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37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37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37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37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37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37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1" name="Google Shape;13061;p37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37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37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64" name="Shape 13064"/>
        <p:cNvGrpSpPr/>
        <p:nvPr/>
      </p:nvGrpSpPr>
      <p:grpSpPr>
        <a:xfrm>
          <a:off x="0" y="0"/>
          <a:ext cx="0" cy="0"/>
          <a:chOff x="0" y="0"/>
          <a:chExt cx="0" cy="0"/>
        </a:xfrm>
      </p:grpSpPr>
      <p:sp>
        <p:nvSpPr>
          <p:cNvPr id="13065" name="Google Shape;13065;p37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66" name="Google Shape;13066;p377"/>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3067" name="Google Shape;13067;p377"/>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68" name="Shape 13068"/>
        <p:cNvGrpSpPr/>
        <p:nvPr/>
      </p:nvGrpSpPr>
      <p:grpSpPr>
        <a:xfrm>
          <a:off x="0" y="0"/>
          <a:ext cx="0" cy="0"/>
          <a:chOff x="0" y="0"/>
          <a:chExt cx="0" cy="0"/>
        </a:xfrm>
      </p:grpSpPr>
      <p:sp>
        <p:nvSpPr>
          <p:cNvPr id="13069" name="Google Shape;13069;p37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70" name="Google Shape;13070;p378"/>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71" name="Google Shape;13071;p378"/>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72" name="Google Shape;13072;p378"/>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3073" name="Google Shape;13073;p378"/>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3074" name="Google Shape;13074;p37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5" name="Google Shape;13075;p378"/>
          <p:cNvGrpSpPr/>
          <p:nvPr/>
        </p:nvGrpSpPr>
        <p:grpSpPr>
          <a:xfrm rot="8876024">
            <a:off x="-1148957" y="-2581067"/>
            <a:ext cx="2668508" cy="4015648"/>
            <a:chOff x="5219200" y="-59750"/>
            <a:chExt cx="3222725" cy="4849650"/>
          </a:xfrm>
        </p:grpSpPr>
        <p:sp>
          <p:nvSpPr>
            <p:cNvPr id="13076" name="Google Shape;13076;p37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37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37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37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0" name="Google Shape;13080;p37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37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37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37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37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37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37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37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37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37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37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1" name="Google Shape;13091;p37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37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37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37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37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37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37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98" name="Shape 13098"/>
        <p:cNvGrpSpPr/>
        <p:nvPr/>
      </p:nvGrpSpPr>
      <p:grpSpPr>
        <a:xfrm>
          <a:off x="0" y="0"/>
          <a:ext cx="0" cy="0"/>
          <a:chOff x="0" y="0"/>
          <a:chExt cx="0" cy="0"/>
        </a:xfrm>
      </p:grpSpPr>
      <p:grpSp>
        <p:nvGrpSpPr>
          <p:cNvPr id="13099" name="Google Shape;13099;p379"/>
          <p:cNvGrpSpPr/>
          <p:nvPr/>
        </p:nvGrpSpPr>
        <p:grpSpPr>
          <a:xfrm flipH="1" rot="6283196">
            <a:off x="-2268287" y="-3013154"/>
            <a:ext cx="3222794" cy="4849753"/>
            <a:chOff x="5219200" y="-59750"/>
            <a:chExt cx="3222725" cy="4849650"/>
          </a:xfrm>
        </p:grpSpPr>
        <p:sp>
          <p:nvSpPr>
            <p:cNvPr id="13100" name="Google Shape;13100;p37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1" name="Google Shape;13101;p37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37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37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4" name="Google Shape;13104;p37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5" name="Google Shape;13105;p37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6" name="Google Shape;13106;p37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7" name="Google Shape;13107;p37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8" name="Google Shape;13108;p37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9" name="Google Shape;13109;p37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0" name="Google Shape;13110;p37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37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2" name="Google Shape;13112;p37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3" name="Google Shape;13113;p37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37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37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6" name="Google Shape;13116;p37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37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37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9" name="Google Shape;13119;p37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0" name="Google Shape;13120;p37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37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2" name="Google Shape;13122;p379"/>
          <p:cNvGrpSpPr/>
          <p:nvPr/>
        </p:nvGrpSpPr>
        <p:grpSpPr>
          <a:xfrm rot="-883196">
            <a:off x="7656763" y="-784304"/>
            <a:ext cx="3222794" cy="4849753"/>
            <a:chOff x="5219200" y="-59750"/>
            <a:chExt cx="3222725" cy="4849650"/>
          </a:xfrm>
        </p:grpSpPr>
        <p:sp>
          <p:nvSpPr>
            <p:cNvPr id="13123" name="Google Shape;13123;p37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37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5" name="Google Shape;13125;p37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37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37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37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37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37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1" name="Google Shape;13131;p37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2" name="Google Shape;13132;p37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3" name="Google Shape;13133;p37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4" name="Google Shape;13134;p37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5" name="Google Shape;13135;p37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6" name="Google Shape;13136;p37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37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37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37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0" name="Google Shape;13140;p37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1" name="Google Shape;13141;p37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2" name="Google Shape;13142;p37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3" name="Google Shape;13143;p37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4" name="Google Shape;13144;p37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5" name="Google Shape;13145;p37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46" name="Google Shape;13146;p379"/>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147" name="Shape 13147"/>
        <p:cNvGrpSpPr/>
        <p:nvPr/>
      </p:nvGrpSpPr>
      <p:grpSpPr>
        <a:xfrm>
          <a:off x="0" y="0"/>
          <a:ext cx="0" cy="0"/>
          <a:chOff x="0" y="0"/>
          <a:chExt cx="0" cy="0"/>
        </a:xfrm>
      </p:grpSpPr>
      <p:sp>
        <p:nvSpPr>
          <p:cNvPr id="13148" name="Google Shape;13148;p380"/>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49" name="Google Shape;13149;p380"/>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13150" name="Google Shape;13150;p380"/>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1" name="Google Shape;13151;p380"/>
          <p:cNvGrpSpPr/>
          <p:nvPr/>
        </p:nvGrpSpPr>
        <p:grpSpPr>
          <a:xfrm>
            <a:off x="6942275" y="-956825"/>
            <a:ext cx="3222725" cy="4849650"/>
            <a:chOff x="5219200" y="-59750"/>
            <a:chExt cx="3222725" cy="4849650"/>
          </a:xfrm>
        </p:grpSpPr>
        <p:sp>
          <p:nvSpPr>
            <p:cNvPr id="13152" name="Google Shape;13152;p38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38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4" name="Google Shape;13154;p38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5" name="Google Shape;13155;p38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38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38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38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38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38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1" name="Google Shape;13161;p38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38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3" name="Google Shape;13163;p38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4" name="Google Shape;13164;p38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38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6" name="Google Shape;13166;p38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7" name="Google Shape;13167;p38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38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9" name="Google Shape;13169;p38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0" name="Google Shape;13170;p38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38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2" name="Google Shape;13172;p38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3" name="Google Shape;13173;p38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74" name="Shape 13174"/>
        <p:cNvGrpSpPr/>
        <p:nvPr/>
      </p:nvGrpSpPr>
      <p:grpSpPr>
        <a:xfrm>
          <a:off x="0" y="0"/>
          <a:ext cx="0" cy="0"/>
          <a:chOff x="0" y="0"/>
          <a:chExt cx="0" cy="0"/>
        </a:xfrm>
      </p:grpSpPr>
      <p:grpSp>
        <p:nvGrpSpPr>
          <p:cNvPr id="13175" name="Google Shape;13175;p381"/>
          <p:cNvGrpSpPr/>
          <p:nvPr/>
        </p:nvGrpSpPr>
        <p:grpSpPr>
          <a:xfrm>
            <a:off x="0" y="3698025"/>
            <a:ext cx="9143654" cy="2797825"/>
            <a:chOff x="0" y="3698025"/>
            <a:chExt cx="9143654" cy="2797825"/>
          </a:xfrm>
        </p:grpSpPr>
        <p:sp>
          <p:nvSpPr>
            <p:cNvPr id="13176" name="Google Shape;13176;p381"/>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38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8" name="Google Shape;13178;p38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9" name="Google Shape;13179;p38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38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38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38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38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4" name="Google Shape;13184;p38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38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38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7" name="Google Shape;13187;p38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8" name="Google Shape;13188;p38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38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38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1" name="Google Shape;13191;p38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2" name="Google Shape;13192;p38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3" name="Google Shape;13193;p381"/>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3194" name="Google Shape;13194;p381"/>
          <p:cNvGrpSpPr/>
          <p:nvPr/>
        </p:nvGrpSpPr>
        <p:grpSpPr>
          <a:xfrm rot="8100000">
            <a:off x="-1224716" y="-2158484"/>
            <a:ext cx="2668487" cy="4015617"/>
            <a:chOff x="5219200" y="-59750"/>
            <a:chExt cx="3222725" cy="4849650"/>
          </a:xfrm>
        </p:grpSpPr>
        <p:sp>
          <p:nvSpPr>
            <p:cNvPr id="13195" name="Google Shape;13195;p38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6" name="Google Shape;13196;p38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7" name="Google Shape;13197;p38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8" name="Google Shape;13198;p38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38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0" name="Google Shape;13200;p38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38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2" name="Google Shape;13202;p38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3" name="Google Shape;13203;p38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38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5" name="Google Shape;13205;p38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6" name="Google Shape;13206;p38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7" name="Google Shape;13207;p38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8" name="Google Shape;13208;p38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9" name="Google Shape;13209;p38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38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38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38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3" name="Google Shape;13213;p38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4" name="Google Shape;13214;p38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5" name="Google Shape;13215;p38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38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866" name="Shape 866"/>
        <p:cNvGrpSpPr/>
        <p:nvPr/>
      </p:nvGrpSpPr>
      <p:grpSpPr>
        <a:xfrm>
          <a:off x="0" y="0"/>
          <a:ext cx="0" cy="0"/>
          <a:chOff x="0" y="0"/>
          <a:chExt cx="0" cy="0"/>
        </a:xfrm>
      </p:grpSpPr>
      <p:sp>
        <p:nvSpPr>
          <p:cNvPr id="867" name="Google Shape;867;p39"/>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8" name="Google Shape;868;p39"/>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69" name="Google Shape;869;p39"/>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0" name="Google Shape;870;p39"/>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71" name="Google Shape;871;p39"/>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872" name="Google Shape;872;p39"/>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73" name="Google Shape;873;p39"/>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874" name="Google Shape;874;p39"/>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875" name="Google Shape;875;p39"/>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876" name="Google Shape;876;p3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39"/>
          <p:cNvGrpSpPr/>
          <p:nvPr/>
        </p:nvGrpSpPr>
        <p:grpSpPr>
          <a:xfrm flipH="1" rot="-9843618">
            <a:off x="2714181" y="-2618809"/>
            <a:ext cx="2668535" cy="4015689"/>
            <a:chOff x="5219200" y="-59750"/>
            <a:chExt cx="3222725" cy="4849650"/>
          </a:xfrm>
        </p:grpSpPr>
        <p:sp>
          <p:nvSpPr>
            <p:cNvPr id="878" name="Google Shape;878;p3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17" name="Shape 13217"/>
        <p:cNvGrpSpPr/>
        <p:nvPr/>
      </p:nvGrpSpPr>
      <p:grpSpPr>
        <a:xfrm>
          <a:off x="0" y="0"/>
          <a:ext cx="0" cy="0"/>
          <a:chOff x="0" y="0"/>
          <a:chExt cx="0" cy="0"/>
        </a:xfrm>
      </p:grpSpPr>
      <p:sp>
        <p:nvSpPr>
          <p:cNvPr id="13218" name="Google Shape;13218;p382"/>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19" name="Google Shape;13219;p382"/>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20" name="Google Shape;13220;p38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1" name="Google Shape;13221;p382"/>
          <p:cNvGrpSpPr/>
          <p:nvPr/>
        </p:nvGrpSpPr>
        <p:grpSpPr>
          <a:xfrm>
            <a:off x="6942275" y="-956825"/>
            <a:ext cx="3222725" cy="4849650"/>
            <a:chOff x="5219200" y="-59750"/>
            <a:chExt cx="3222725" cy="4849650"/>
          </a:xfrm>
        </p:grpSpPr>
        <p:sp>
          <p:nvSpPr>
            <p:cNvPr id="13222" name="Google Shape;13222;p3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3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4" name="Google Shape;13224;p3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3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6" name="Google Shape;13226;p3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7" name="Google Shape;13227;p3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8" name="Google Shape;13228;p3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9" name="Google Shape;13229;p3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0" name="Google Shape;13230;p3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3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3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3" name="Google Shape;13233;p3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4" name="Google Shape;13234;p3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3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3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3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8" name="Google Shape;13238;p3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3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3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3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3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3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4" name="Google Shape;13244;p382"/>
          <p:cNvGrpSpPr/>
          <p:nvPr/>
        </p:nvGrpSpPr>
        <p:grpSpPr>
          <a:xfrm rot="10800000">
            <a:off x="1285216" y="-2542734"/>
            <a:ext cx="2668416" cy="4015510"/>
            <a:chOff x="5219200" y="-59750"/>
            <a:chExt cx="3222725" cy="4849650"/>
          </a:xfrm>
        </p:grpSpPr>
        <p:sp>
          <p:nvSpPr>
            <p:cNvPr id="13245" name="Google Shape;13245;p3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6" name="Google Shape;13246;p3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3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3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3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3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1" name="Google Shape;13251;p3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2" name="Google Shape;13252;p3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3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3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5" name="Google Shape;13255;p3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6" name="Google Shape;13256;p3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7" name="Google Shape;13257;p3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8" name="Google Shape;13258;p3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3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3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3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2" name="Google Shape;13262;p3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3" name="Google Shape;13263;p3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4" name="Google Shape;13264;p3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5" name="Google Shape;13265;p3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3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67" name="Shape 13267"/>
        <p:cNvGrpSpPr/>
        <p:nvPr/>
      </p:nvGrpSpPr>
      <p:grpSpPr>
        <a:xfrm>
          <a:off x="0" y="0"/>
          <a:ext cx="0" cy="0"/>
          <a:chOff x="0" y="0"/>
          <a:chExt cx="0" cy="0"/>
        </a:xfrm>
      </p:grpSpPr>
      <p:sp>
        <p:nvSpPr>
          <p:cNvPr id="13268" name="Google Shape;13268;p383"/>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69" name="Shape 13269"/>
        <p:cNvGrpSpPr/>
        <p:nvPr/>
      </p:nvGrpSpPr>
      <p:grpSpPr>
        <a:xfrm>
          <a:off x="0" y="0"/>
          <a:ext cx="0" cy="0"/>
          <a:chOff x="0" y="0"/>
          <a:chExt cx="0" cy="0"/>
        </a:xfrm>
      </p:grpSpPr>
      <p:sp>
        <p:nvSpPr>
          <p:cNvPr id="13270" name="Google Shape;13270;p384"/>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271" name="Google Shape;13271;p384"/>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3272" name="Google Shape;13272;p384"/>
          <p:cNvGrpSpPr/>
          <p:nvPr/>
        </p:nvGrpSpPr>
        <p:grpSpPr>
          <a:xfrm>
            <a:off x="0" y="3698025"/>
            <a:ext cx="9143654" cy="2797825"/>
            <a:chOff x="0" y="3698025"/>
            <a:chExt cx="9143654" cy="2797825"/>
          </a:xfrm>
        </p:grpSpPr>
        <p:sp>
          <p:nvSpPr>
            <p:cNvPr id="13273" name="Google Shape;13273;p384"/>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38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5" name="Google Shape;13275;p38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6" name="Google Shape;13276;p38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38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38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9" name="Google Shape;13279;p38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0" name="Google Shape;13280;p38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1" name="Google Shape;13281;p38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2" name="Google Shape;13282;p38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38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38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38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38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7" name="Google Shape;13287;p38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8" name="Google Shape;13288;p38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38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0" name="Google Shape;13290;p384"/>
          <p:cNvGrpSpPr/>
          <p:nvPr/>
        </p:nvGrpSpPr>
        <p:grpSpPr>
          <a:xfrm rot="343916">
            <a:off x="7238671" y="-522442"/>
            <a:ext cx="2668546" cy="4015705"/>
            <a:chOff x="5219200" y="-59750"/>
            <a:chExt cx="3222725" cy="4849650"/>
          </a:xfrm>
        </p:grpSpPr>
        <p:sp>
          <p:nvSpPr>
            <p:cNvPr id="13291" name="Google Shape;13291;p38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38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3" name="Google Shape;13293;p38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4" name="Google Shape;13294;p38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38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38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38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8" name="Google Shape;13298;p38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9" name="Google Shape;13299;p38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0" name="Google Shape;13300;p38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38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38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38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38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38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38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38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38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38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38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1" name="Google Shape;13311;p38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2" name="Google Shape;13312;p38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3" name="Google Shape;13313;p384"/>
          <p:cNvGrpSpPr/>
          <p:nvPr/>
        </p:nvGrpSpPr>
        <p:grpSpPr>
          <a:xfrm rot="10800000">
            <a:off x="888491" y="-2832084"/>
            <a:ext cx="2668416" cy="4015510"/>
            <a:chOff x="5219200" y="-59750"/>
            <a:chExt cx="3222725" cy="4849650"/>
          </a:xfrm>
        </p:grpSpPr>
        <p:sp>
          <p:nvSpPr>
            <p:cNvPr id="13314" name="Google Shape;13314;p38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38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38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38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38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38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38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38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38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38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4" name="Google Shape;13324;p38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38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38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38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38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9" name="Google Shape;13329;p38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38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38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38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38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38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38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336" name="Shape 13336"/>
        <p:cNvGrpSpPr/>
        <p:nvPr/>
      </p:nvGrpSpPr>
      <p:grpSpPr>
        <a:xfrm>
          <a:off x="0" y="0"/>
          <a:ext cx="0" cy="0"/>
          <a:chOff x="0" y="0"/>
          <a:chExt cx="0" cy="0"/>
        </a:xfrm>
      </p:grpSpPr>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3337" name="Shape 13337"/>
        <p:cNvGrpSpPr/>
        <p:nvPr/>
      </p:nvGrpSpPr>
      <p:grpSpPr>
        <a:xfrm>
          <a:off x="0" y="0"/>
          <a:ext cx="0" cy="0"/>
          <a:chOff x="0" y="0"/>
          <a:chExt cx="0" cy="0"/>
        </a:xfrm>
      </p:grpSpPr>
      <p:sp>
        <p:nvSpPr>
          <p:cNvPr id="13338" name="Google Shape;13338;p386"/>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3339" name="Google Shape;13339;p386"/>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40" name="Google Shape;13340;p386"/>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3341" name="Google Shape;13341;p386"/>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3342" name="Google Shape;13342;p386"/>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43" name="Google Shape;13343;p386"/>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3344" name="Google Shape;13344;p386"/>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3345" name="Google Shape;13345;p386"/>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46" name="Google Shape;13346;p386"/>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3347" name="Google Shape;13347;p386"/>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3348" name="Google Shape;13348;p386"/>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49" name="Google Shape;13349;p386"/>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3350" name="Google Shape;13350;p386"/>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351" name="Google Shape;13351;p386"/>
          <p:cNvGrpSpPr/>
          <p:nvPr/>
        </p:nvGrpSpPr>
        <p:grpSpPr>
          <a:xfrm>
            <a:off x="-992012" y="-137025"/>
            <a:ext cx="3346575" cy="4810125"/>
            <a:chOff x="-798375" y="146950"/>
            <a:chExt cx="3346575" cy="4810125"/>
          </a:xfrm>
        </p:grpSpPr>
        <p:sp>
          <p:nvSpPr>
            <p:cNvPr id="13352" name="Google Shape;13352;p386"/>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3" name="Google Shape;13353;p386"/>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4" name="Google Shape;13354;p386"/>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5" name="Google Shape;13355;p386"/>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6" name="Google Shape;13356;p386"/>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7" name="Google Shape;13357;p386"/>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8" name="Google Shape;13358;p386"/>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9" name="Google Shape;13359;p386"/>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0" name="Google Shape;13360;p386"/>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1" name="Google Shape;13361;p386"/>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2" name="Google Shape;13362;p386"/>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386"/>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386"/>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386"/>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6" name="Google Shape;13366;p386"/>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386"/>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386"/>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386"/>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386"/>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1" name="Google Shape;13371;p386"/>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2" name="Google Shape;13372;p386"/>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3" name="Google Shape;13373;p386"/>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4" name="Google Shape;13374;p38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13375" name="Shape 13375"/>
        <p:cNvGrpSpPr/>
        <p:nvPr/>
      </p:nvGrpSpPr>
      <p:grpSpPr>
        <a:xfrm>
          <a:off x="0" y="0"/>
          <a:ext cx="0" cy="0"/>
          <a:chOff x="0" y="0"/>
          <a:chExt cx="0" cy="0"/>
        </a:xfrm>
      </p:grpSpPr>
      <p:sp>
        <p:nvSpPr>
          <p:cNvPr id="13376" name="Google Shape;13376;p387"/>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377" name="Google Shape;13377;p387"/>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3378" name="Shape 13378"/>
        <p:cNvGrpSpPr/>
        <p:nvPr/>
      </p:nvGrpSpPr>
      <p:grpSpPr>
        <a:xfrm>
          <a:off x="0" y="0"/>
          <a:ext cx="0" cy="0"/>
          <a:chOff x="0" y="0"/>
          <a:chExt cx="0" cy="0"/>
        </a:xfrm>
      </p:grpSpPr>
      <p:sp>
        <p:nvSpPr>
          <p:cNvPr id="13379" name="Google Shape;13379;p388"/>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80" name="Google Shape;13380;p388"/>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381" name="Google Shape;13381;p388"/>
          <p:cNvGrpSpPr/>
          <p:nvPr/>
        </p:nvGrpSpPr>
        <p:grpSpPr>
          <a:xfrm>
            <a:off x="0" y="3698025"/>
            <a:ext cx="9143654" cy="2797825"/>
            <a:chOff x="0" y="3698025"/>
            <a:chExt cx="9143654" cy="2797825"/>
          </a:xfrm>
        </p:grpSpPr>
        <p:sp>
          <p:nvSpPr>
            <p:cNvPr id="13382" name="Google Shape;13382;p388"/>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388"/>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4" name="Google Shape;13384;p388"/>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388"/>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388"/>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388"/>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388"/>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9" name="Google Shape;13389;p388"/>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0" name="Google Shape;13390;p388"/>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1" name="Google Shape;13391;p388"/>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2" name="Google Shape;13392;p388"/>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388"/>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4" name="Google Shape;13394;p388"/>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5" name="Google Shape;13395;p388"/>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388"/>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388"/>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8" name="Google Shape;13398;p388"/>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9" name="Google Shape;13399;p388"/>
          <p:cNvGrpSpPr/>
          <p:nvPr/>
        </p:nvGrpSpPr>
        <p:grpSpPr>
          <a:xfrm>
            <a:off x="6923225" y="-918725"/>
            <a:ext cx="3222725" cy="4849650"/>
            <a:chOff x="5219200" y="-59750"/>
            <a:chExt cx="3222725" cy="4849650"/>
          </a:xfrm>
        </p:grpSpPr>
        <p:sp>
          <p:nvSpPr>
            <p:cNvPr id="13400" name="Google Shape;13400;p38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1" name="Google Shape;13401;p38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2" name="Google Shape;13402;p38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3" name="Google Shape;13403;p38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4" name="Google Shape;13404;p38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38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6" name="Google Shape;13406;p38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7" name="Google Shape;13407;p38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38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9" name="Google Shape;13409;p38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38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38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38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38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38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38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38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38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8" name="Google Shape;13418;p38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38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38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1" name="Google Shape;13421;p38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13422" name="Shape 13422"/>
        <p:cNvGrpSpPr/>
        <p:nvPr/>
      </p:nvGrpSpPr>
      <p:grpSpPr>
        <a:xfrm>
          <a:off x="0" y="0"/>
          <a:ext cx="0" cy="0"/>
          <a:chOff x="0" y="0"/>
          <a:chExt cx="0" cy="0"/>
        </a:xfrm>
      </p:grpSpPr>
      <p:sp>
        <p:nvSpPr>
          <p:cNvPr id="13423" name="Google Shape;13423;p389"/>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24" name="Google Shape;13424;p389"/>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425" name="Google Shape;13425;p389"/>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26" name="Google Shape;13426;p389"/>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7" name="Google Shape;13427;p389"/>
          <p:cNvGrpSpPr/>
          <p:nvPr/>
        </p:nvGrpSpPr>
        <p:grpSpPr>
          <a:xfrm flipH="1" rot="10800000">
            <a:off x="7554841" y="-2633109"/>
            <a:ext cx="2668416" cy="4015510"/>
            <a:chOff x="5219200" y="-59750"/>
            <a:chExt cx="3222725" cy="4849650"/>
          </a:xfrm>
        </p:grpSpPr>
        <p:sp>
          <p:nvSpPr>
            <p:cNvPr id="13428" name="Google Shape;13428;p38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9" name="Google Shape;13429;p38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38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1" name="Google Shape;13431;p38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2" name="Google Shape;13432;p38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3" name="Google Shape;13433;p38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38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38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38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38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38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38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38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38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38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3" name="Google Shape;13443;p38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38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5" name="Google Shape;13445;p38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6" name="Google Shape;13446;p38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7" name="Google Shape;13447;p38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8" name="Google Shape;13448;p38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38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13450" name="Shape 13450"/>
        <p:cNvGrpSpPr/>
        <p:nvPr/>
      </p:nvGrpSpPr>
      <p:grpSpPr>
        <a:xfrm>
          <a:off x="0" y="0"/>
          <a:ext cx="0" cy="0"/>
          <a:chOff x="0" y="0"/>
          <a:chExt cx="0" cy="0"/>
        </a:xfrm>
      </p:grpSpPr>
      <p:sp>
        <p:nvSpPr>
          <p:cNvPr id="13451" name="Google Shape;13451;p390"/>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52" name="Google Shape;13452;p390"/>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453" name="Google Shape;13453;p390"/>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54" name="Google Shape;13454;p390"/>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5" name="Google Shape;13455;p390"/>
          <p:cNvGrpSpPr/>
          <p:nvPr/>
        </p:nvGrpSpPr>
        <p:grpSpPr>
          <a:xfrm flipH="1" rot="-343916">
            <a:off x="-931397" y="-300442"/>
            <a:ext cx="2668546" cy="4015705"/>
            <a:chOff x="5219200" y="-59750"/>
            <a:chExt cx="3222725" cy="4849650"/>
          </a:xfrm>
        </p:grpSpPr>
        <p:sp>
          <p:nvSpPr>
            <p:cNvPr id="13456" name="Google Shape;13456;p39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7" name="Google Shape;13457;p39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8" name="Google Shape;13458;p39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9" name="Google Shape;13459;p39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0" name="Google Shape;13460;p39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1" name="Google Shape;13461;p39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2" name="Google Shape;13462;p39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3" name="Google Shape;13463;p39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4" name="Google Shape;13464;p39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5" name="Google Shape;13465;p39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6" name="Google Shape;13466;p39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7" name="Google Shape;13467;p39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8" name="Google Shape;13468;p39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9" name="Google Shape;13469;p39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0" name="Google Shape;13470;p39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1" name="Google Shape;13471;p39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2" name="Google Shape;13472;p39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3" name="Google Shape;13473;p39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4" name="Google Shape;13474;p39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5" name="Google Shape;13475;p39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6" name="Google Shape;13476;p39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7" name="Google Shape;13477;p39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8" name="Google Shape;13478;p390"/>
          <p:cNvGrpSpPr/>
          <p:nvPr/>
        </p:nvGrpSpPr>
        <p:grpSpPr>
          <a:xfrm flipH="1" rot="-9509879">
            <a:off x="7277968" y="-2449976"/>
            <a:ext cx="2668503" cy="4015640"/>
            <a:chOff x="5219200" y="-59750"/>
            <a:chExt cx="3222725" cy="4849650"/>
          </a:xfrm>
        </p:grpSpPr>
        <p:sp>
          <p:nvSpPr>
            <p:cNvPr id="13479" name="Google Shape;13479;p39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0" name="Google Shape;13480;p39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1" name="Google Shape;13481;p39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2" name="Google Shape;13482;p39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3" name="Google Shape;13483;p39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4" name="Google Shape;13484;p39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39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39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7" name="Google Shape;13487;p39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8" name="Google Shape;13488;p39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39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39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39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39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3" name="Google Shape;13493;p39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4" name="Google Shape;13494;p39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5" name="Google Shape;13495;p39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39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7" name="Google Shape;13497;p39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8" name="Google Shape;13498;p39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9" name="Google Shape;13499;p39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0" name="Google Shape;13500;p39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3501" name="Shape 13501"/>
        <p:cNvGrpSpPr/>
        <p:nvPr/>
      </p:nvGrpSpPr>
      <p:grpSpPr>
        <a:xfrm>
          <a:off x="0" y="0"/>
          <a:ext cx="0" cy="0"/>
          <a:chOff x="0" y="0"/>
          <a:chExt cx="0" cy="0"/>
        </a:xfrm>
      </p:grpSpPr>
      <p:sp>
        <p:nvSpPr>
          <p:cNvPr id="13502" name="Google Shape;13502;p391"/>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03" name="Google Shape;13503;p391"/>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04" name="Google Shape;13504;p391"/>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5" name="Google Shape;13505;p391"/>
          <p:cNvGrpSpPr/>
          <p:nvPr/>
        </p:nvGrpSpPr>
        <p:grpSpPr>
          <a:xfrm rot="8100000">
            <a:off x="-893832" y="-2199876"/>
            <a:ext cx="2668032" cy="4014931"/>
            <a:chOff x="5219200" y="-59750"/>
            <a:chExt cx="3222725" cy="4849650"/>
          </a:xfrm>
        </p:grpSpPr>
        <p:sp>
          <p:nvSpPr>
            <p:cNvPr id="13506" name="Google Shape;13506;p39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7" name="Google Shape;13507;p39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8" name="Google Shape;13508;p39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9" name="Google Shape;13509;p39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0" name="Google Shape;13510;p39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1" name="Google Shape;13511;p39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2" name="Google Shape;13512;p39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3" name="Google Shape;13513;p39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4" name="Google Shape;13514;p39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5" name="Google Shape;13515;p39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6" name="Google Shape;13516;p39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7" name="Google Shape;13517;p39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8" name="Google Shape;13518;p39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9" name="Google Shape;13519;p39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0" name="Google Shape;13520;p39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1" name="Google Shape;13521;p39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39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3" name="Google Shape;13523;p39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4" name="Google Shape;13524;p39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5" name="Google Shape;13525;p39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6" name="Google Shape;13526;p39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7" name="Google Shape;13527;p39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900" name="Shape 900"/>
        <p:cNvGrpSpPr/>
        <p:nvPr/>
      </p:nvGrpSpPr>
      <p:grpSpPr>
        <a:xfrm>
          <a:off x="0" y="0"/>
          <a:ext cx="0" cy="0"/>
          <a:chOff x="0" y="0"/>
          <a:chExt cx="0" cy="0"/>
        </a:xfrm>
      </p:grpSpPr>
      <p:sp>
        <p:nvSpPr>
          <p:cNvPr id="901" name="Google Shape;901;p40"/>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02" name="Google Shape;902;p40"/>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3" name="Google Shape;903;p40"/>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04" name="Google Shape;904;p40"/>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5" name="Google Shape;905;p40"/>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06" name="Google Shape;906;p40"/>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7" name="Google Shape;907;p40"/>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08" name="Google Shape;908;p40"/>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9" name="Google Shape;909;p40"/>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10" name="Google Shape;910;p40"/>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1" name="Google Shape;911;p40"/>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12" name="Google Shape;912;p40"/>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3" name="Google Shape;913;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4" name="Google Shape;914;p4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40"/>
          <p:cNvGrpSpPr/>
          <p:nvPr/>
        </p:nvGrpSpPr>
        <p:grpSpPr>
          <a:xfrm flipH="1" rot="-8100000">
            <a:off x="8352659" y="-2128334"/>
            <a:ext cx="2668487" cy="4015617"/>
            <a:chOff x="5219200" y="-59750"/>
            <a:chExt cx="3222725" cy="4849650"/>
          </a:xfrm>
        </p:grpSpPr>
        <p:sp>
          <p:nvSpPr>
            <p:cNvPr id="916" name="Google Shape;916;p4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13528" name="Shape 13528"/>
        <p:cNvGrpSpPr/>
        <p:nvPr/>
      </p:nvGrpSpPr>
      <p:grpSpPr>
        <a:xfrm>
          <a:off x="0" y="0"/>
          <a:ext cx="0" cy="0"/>
          <a:chOff x="0" y="0"/>
          <a:chExt cx="0" cy="0"/>
        </a:xfrm>
      </p:grpSpPr>
      <p:sp>
        <p:nvSpPr>
          <p:cNvPr id="13529" name="Google Shape;13529;p392"/>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30" name="Google Shape;13530;p392"/>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3531" name="Shape 13531"/>
        <p:cNvGrpSpPr/>
        <p:nvPr/>
      </p:nvGrpSpPr>
      <p:grpSpPr>
        <a:xfrm>
          <a:off x="0" y="0"/>
          <a:ext cx="0" cy="0"/>
          <a:chOff x="0" y="0"/>
          <a:chExt cx="0" cy="0"/>
        </a:xfrm>
      </p:grpSpPr>
      <p:sp>
        <p:nvSpPr>
          <p:cNvPr id="13532" name="Google Shape;13532;p393"/>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33" name="Google Shape;13533;p393"/>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534" name="Google Shape;13534;p393"/>
          <p:cNvGrpSpPr/>
          <p:nvPr/>
        </p:nvGrpSpPr>
        <p:grpSpPr>
          <a:xfrm flipH="1" rot="3841457">
            <a:off x="-766203" y="-2017643"/>
            <a:ext cx="3222798" cy="4849759"/>
            <a:chOff x="5219200" y="-59750"/>
            <a:chExt cx="3222725" cy="4849650"/>
          </a:xfrm>
        </p:grpSpPr>
        <p:sp>
          <p:nvSpPr>
            <p:cNvPr id="13535" name="Google Shape;13535;p39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6" name="Google Shape;13536;p39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7" name="Google Shape;13537;p39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8" name="Google Shape;13538;p39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9" name="Google Shape;13539;p39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0" name="Google Shape;13540;p39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1" name="Google Shape;13541;p39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2" name="Google Shape;13542;p39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3" name="Google Shape;13543;p39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4" name="Google Shape;13544;p39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5" name="Google Shape;13545;p39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6" name="Google Shape;13546;p39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7" name="Google Shape;13547;p39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8" name="Google Shape;13548;p39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9" name="Google Shape;13549;p39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0" name="Google Shape;13550;p39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1" name="Google Shape;13551;p39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2" name="Google Shape;13552;p39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3" name="Google Shape;13553;p39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4" name="Google Shape;13554;p39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5" name="Google Shape;13555;p39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6" name="Google Shape;13556;p39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7" name="Google Shape;13557;p393"/>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3558" name="Shape 13558"/>
        <p:cNvGrpSpPr/>
        <p:nvPr/>
      </p:nvGrpSpPr>
      <p:grpSpPr>
        <a:xfrm>
          <a:off x="0" y="0"/>
          <a:ext cx="0" cy="0"/>
          <a:chOff x="0" y="0"/>
          <a:chExt cx="0" cy="0"/>
        </a:xfrm>
      </p:grpSpPr>
      <p:sp>
        <p:nvSpPr>
          <p:cNvPr id="13559" name="Google Shape;13559;p394"/>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60" name="Google Shape;13560;p394"/>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3561" name="Shape 13561"/>
        <p:cNvGrpSpPr/>
        <p:nvPr/>
      </p:nvGrpSpPr>
      <p:grpSpPr>
        <a:xfrm>
          <a:off x="0" y="0"/>
          <a:ext cx="0" cy="0"/>
          <a:chOff x="0" y="0"/>
          <a:chExt cx="0" cy="0"/>
        </a:xfrm>
      </p:grpSpPr>
      <p:sp>
        <p:nvSpPr>
          <p:cNvPr id="13562" name="Google Shape;13562;p395"/>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3" name="Google Shape;13563;p395"/>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64" name="Google Shape;13564;p39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65" name="Google Shape;13565;p395"/>
          <p:cNvGrpSpPr/>
          <p:nvPr/>
        </p:nvGrpSpPr>
        <p:grpSpPr>
          <a:xfrm>
            <a:off x="6942275" y="-956825"/>
            <a:ext cx="3222725" cy="4849650"/>
            <a:chOff x="5219200" y="-59750"/>
            <a:chExt cx="3222725" cy="4849650"/>
          </a:xfrm>
        </p:grpSpPr>
        <p:sp>
          <p:nvSpPr>
            <p:cNvPr id="13566" name="Google Shape;13566;p39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7" name="Google Shape;13567;p39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8" name="Google Shape;13568;p39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9" name="Google Shape;13569;p39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0" name="Google Shape;13570;p39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1" name="Google Shape;13571;p39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2" name="Google Shape;13572;p39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3" name="Google Shape;13573;p39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4" name="Google Shape;13574;p39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5" name="Google Shape;13575;p39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6" name="Google Shape;13576;p39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7" name="Google Shape;13577;p39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8" name="Google Shape;13578;p39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9" name="Google Shape;13579;p39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0" name="Google Shape;13580;p39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1" name="Google Shape;13581;p39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2" name="Google Shape;13582;p39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3" name="Google Shape;13583;p39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4" name="Google Shape;13584;p39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5" name="Google Shape;13585;p39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6" name="Google Shape;13586;p39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7" name="Google Shape;13587;p39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3588" name="Shape 13588"/>
        <p:cNvGrpSpPr/>
        <p:nvPr/>
      </p:nvGrpSpPr>
      <p:grpSpPr>
        <a:xfrm>
          <a:off x="0" y="0"/>
          <a:ext cx="0" cy="0"/>
          <a:chOff x="0" y="0"/>
          <a:chExt cx="0" cy="0"/>
        </a:xfrm>
      </p:grpSpPr>
      <p:grpSp>
        <p:nvGrpSpPr>
          <p:cNvPr id="13589" name="Google Shape;13589;p396"/>
          <p:cNvGrpSpPr/>
          <p:nvPr/>
        </p:nvGrpSpPr>
        <p:grpSpPr>
          <a:xfrm>
            <a:off x="-1458737" y="-317375"/>
            <a:ext cx="3346575" cy="4810125"/>
            <a:chOff x="-798375" y="146950"/>
            <a:chExt cx="3346575" cy="4810125"/>
          </a:xfrm>
        </p:grpSpPr>
        <p:sp>
          <p:nvSpPr>
            <p:cNvPr id="13590" name="Google Shape;13590;p396"/>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1" name="Google Shape;13591;p396"/>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2" name="Google Shape;13592;p396"/>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3" name="Google Shape;13593;p396"/>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4" name="Google Shape;13594;p396"/>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5" name="Google Shape;13595;p396"/>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6" name="Google Shape;13596;p396"/>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7" name="Google Shape;13597;p396"/>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396"/>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396"/>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396"/>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1" name="Google Shape;13601;p396"/>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2" name="Google Shape;13602;p396"/>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3" name="Google Shape;13603;p396"/>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4" name="Google Shape;13604;p396"/>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5" name="Google Shape;13605;p396"/>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6" name="Google Shape;13606;p396"/>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7" name="Google Shape;13607;p396"/>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8" name="Google Shape;13608;p396"/>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9" name="Google Shape;13609;p396"/>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0" name="Google Shape;13610;p396"/>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1" name="Google Shape;13611;p396"/>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2" name="Google Shape;13612;p396"/>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13" name="Google Shape;13613;p396"/>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614" name="Google Shape;13614;p396"/>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615" name="Google Shape;13615;p39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3616" name="Shape 13616"/>
        <p:cNvGrpSpPr/>
        <p:nvPr/>
      </p:nvGrpSpPr>
      <p:grpSpPr>
        <a:xfrm>
          <a:off x="0" y="0"/>
          <a:ext cx="0" cy="0"/>
          <a:chOff x="0" y="0"/>
          <a:chExt cx="0" cy="0"/>
        </a:xfrm>
      </p:grpSpPr>
      <p:grpSp>
        <p:nvGrpSpPr>
          <p:cNvPr id="13617" name="Google Shape;13617;p397"/>
          <p:cNvGrpSpPr/>
          <p:nvPr/>
        </p:nvGrpSpPr>
        <p:grpSpPr>
          <a:xfrm rot="10800000">
            <a:off x="-1244009" y="-2790909"/>
            <a:ext cx="2668416" cy="4015510"/>
            <a:chOff x="5219200" y="-59750"/>
            <a:chExt cx="3222725" cy="4849650"/>
          </a:xfrm>
        </p:grpSpPr>
        <p:sp>
          <p:nvSpPr>
            <p:cNvPr id="13618" name="Google Shape;13618;p39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9" name="Google Shape;13619;p39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0" name="Google Shape;13620;p39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1" name="Google Shape;13621;p39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2" name="Google Shape;13622;p39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3" name="Google Shape;13623;p39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4" name="Google Shape;13624;p39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5" name="Google Shape;13625;p39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6" name="Google Shape;13626;p39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7" name="Google Shape;13627;p39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8" name="Google Shape;13628;p39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9" name="Google Shape;13629;p39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0" name="Google Shape;13630;p39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1" name="Google Shape;13631;p39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2" name="Google Shape;13632;p39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3" name="Google Shape;13633;p39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4" name="Google Shape;13634;p39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5" name="Google Shape;13635;p39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6" name="Google Shape;13636;p39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7" name="Google Shape;13637;p39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8" name="Google Shape;13638;p39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9" name="Google Shape;13639;p39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0" name="Google Shape;13640;p397"/>
          <p:cNvGrpSpPr/>
          <p:nvPr/>
        </p:nvGrpSpPr>
        <p:grpSpPr>
          <a:xfrm>
            <a:off x="6942275" y="-956825"/>
            <a:ext cx="3222725" cy="4849650"/>
            <a:chOff x="5219200" y="-59750"/>
            <a:chExt cx="3222725" cy="4849650"/>
          </a:xfrm>
        </p:grpSpPr>
        <p:sp>
          <p:nvSpPr>
            <p:cNvPr id="13641" name="Google Shape;13641;p39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2" name="Google Shape;13642;p39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3" name="Google Shape;13643;p39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4" name="Google Shape;13644;p39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5" name="Google Shape;13645;p39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6" name="Google Shape;13646;p39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7" name="Google Shape;13647;p39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8" name="Google Shape;13648;p39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9" name="Google Shape;13649;p39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0" name="Google Shape;13650;p39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1" name="Google Shape;13651;p39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2" name="Google Shape;13652;p39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3" name="Google Shape;13653;p39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4" name="Google Shape;13654;p39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5" name="Google Shape;13655;p39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6" name="Google Shape;13656;p39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7" name="Google Shape;13657;p39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8" name="Google Shape;13658;p39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9" name="Google Shape;13659;p39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0" name="Google Shape;13660;p39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1" name="Google Shape;13661;p39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2" name="Google Shape;13662;p39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3" name="Google Shape;13663;p397"/>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664" name="Google Shape;13664;p397"/>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65" name="Google Shape;13665;p397"/>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666" name="Google Shape;13666;p397"/>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67" name="Google Shape;13667;p397"/>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668" name="Google Shape;13668;p397"/>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69" name="Google Shape;13669;p397"/>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70" name="Google Shape;13670;p397"/>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3671" name="Shape 13671"/>
        <p:cNvGrpSpPr/>
        <p:nvPr/>
      </p:nvGrpSpPr>
      <p:grpSpPr>
        <a:xfrm>
          <a:off x="0" y="0"/>
          <a:ext cx="0" cy="0"/>
          <a:chOff x="0" y="0"/>
          <a:chExt cx="0" cy="0"/>
        </a:xfrm>
      </p:grpSpPr>
      <p:grpSp>
        <p:nvGrpSpPr>
          <p:cNvPr id="13672" name="Google Shape;13672;p398"/>
          <p:cNvGrpSpPr/>
          <p:nvPr/>
        </p:nvGrpSpPr>
        <p:grpSpPr>
          <a:xfrm rot="8271231">
            <a:off x="-1039117" y="-2244498"/>
            <a:ext cx="2668378" cy="4015453"/>
            <a:chOff x="5219200" y="-59750"/>
            <a:chExt cx="3222725" cy="4849650"/>
          </a:xfrm>
        </p:grpSpPr>
        <p:sp>
          <p:nvSpPr>
            <p:cNvPr id="13673" name="Google Shape;13673;p39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4" name="Google Shape;13674;p39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5" name="Google Shape;13675;p39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6" name="Google Shape;13676;p39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7" name="Google Shape;13677;p39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8" name="Google Shape;13678;p39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9" name="Google Shape;13679;p39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0" name="Google Shape;13680;p39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1" name="Google Shape;13681;p39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2" name="Google Shape;13682;p39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3" name="Google Shape;13683;p39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4" name="Google Shape;13684;p39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5" name="Google Shape;13685;p39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6" name="Google Shape;13686;p39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7" name="Google Shape;13687;p39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8" name="Google Shape;13688;p39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9" name="Google Shape;13689;p39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0" name="Google Shape;13690;p39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1" name="Google Shape;13691;p39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2" name="Google Shape;13692;p39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3" name="Google Shape;13693;p39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4" name="Google Shape;13694;p39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5" name="Google Shape;13695;p398"/>
          <p:cNvGrpSpPr/>
          <p:nvPr/>
        </p:nvGrpSpPr>
        <p:grpSpPr>
          <a:xfrm flipH="1" rot="-10527386">
            <a:off x="7811436" y="-2431424"/>
            <a:ext cx="2668746" cy="4016007"/>
            <a:chOff x="5219200" y="-59750"/>
            <a:chExt cx="3222725" cy="4849650"/>
          </a:xfrm>
        </p:grpSpPr>
        <p:sp>
          <p:nvSpPr>
            <p:cNvPr id="13696" name="Google Shape;13696;p39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7" name="Google Shape;13697;p39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8" name="Google Shape;13698;p39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9" name="Google Shape;13699;p39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0" name="Google Shape;13700;p39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1" name="Google Shape;13701;p39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2" name="Google Shape;13702;p39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3" name="Google Shape;13703;p39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4" name="Google Shape;13704;p39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5" name="Google Shape;13705;p39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6" name="Google Shape;13706;p39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7" name="Google Shape;13707;p39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8" name="Google Shape;13708;p39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9" name="Google Shape;13709;p39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0" name="Google Shape;13710;p39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1" name="Google Shape;13711;p39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2" name="Google Shape;13712;p39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3" name="Google Shape;13713;p39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4" name="Google Shape;13714;p39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5" name="Google Shape;13715;p39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6" name="Google Shape;13716;p39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7" name="Google Shape;13717;p39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8" name="Google Shape;13718;p398"/>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19" name="Google Shape;13719;p398"/>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20" name="Google Shape;13720;p398"/>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21" name="Google Shape;13721;p398"/>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22" name="Google Shape;13722;p398"/>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23" name="Google Shape;13723;p398"/>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24" name="Google Shape;13724;p398"/>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25" name="Google Shape;13725;p398"/>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3726" name="Shape 13726"/>
        <p:cNvGrpSpPr/>
        <p:nvPr/>
      </p:nvGrpSpPr>
      <p:grpSpPr>
        <a:xfrm>
          <a:off x="0" y="0"/>
          <a:ext cx="0" cy="0"/>
          <a:chOff x="0" y="0"/>
          <a:chExt cx="0" cy="0"/>
        </a:xfrm>
      </p:grpSpPr>
      <p:sp>
        <p:nvSpPr>
          <p:cNvPr id="13727" name="Google Shape;13727;p399"/>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28" name="Google Shape;13728;p399"/>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3729" name="Google Shape;13729;p399"/>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730" name="Google Shape;13730;p399"/>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3731" name="Google Shape;13731;p399"/>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3732" name="Google Shape;13732;p399"/>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3733" name="Google Shape;13733;p399"/>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3734" name="Google Shape;13734;p399"/>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3735" name="Google Shape;13735;p399"/>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3736" name="Google Shape;13736;p39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7" name="Google Shape;13737;p399"/>
          <p:cNvGrpSpPr/>
          <p:nvPr/>
        </p:nvGrpSpPr>
        <p:grpSpPr>
          <a:xfrm flipH="1" rot="-9843618">
            <a:off x="2714181" y="-2618809"/>
            <a:ext cx="2668535" cy="4015689"/>
            <a:chOff x="5219200" y="-59750"/>
            <a:chExt cx="3222725" cy="4849650"/>
          </a:xfrm>
        </p:grpSpPr>
        <p:sp>
          <p:nvSpPr>
            <p:cNvPr id="13738" name="Google Shape;13738;p39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9" name="Google Shape;13739;p39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0" name="Google Shape;13740;p39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1" name="Google Shape;13741;p39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2" name="Google Shape;13742;p39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3" name="Google Shape;13743;p39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4" name="Google Shape;13744;p39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5" name="Google Shape;13745;p39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6" name="Google Shape;13746;p39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7" name="Google Shape;13747;p39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8" name="Google Shape;13748;p39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9" name="Google Shape;13749;p39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0" name="Google Shape;13750;p39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1" name="Google Shape;13751;p39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2" name="Google Shape;13752;p39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3" name="Google Shape;13753;p39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4" name="Google Shape;13754;p39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5" name="Google Shape;13755;p39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6" name="Google Shape;13756;p39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7" name="Google Shape;13757;p39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8" name="Google Shape;13758;p39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9" name="Google Shape;13759;p39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3760" name="Shape 13760"/>
        <p:cNvGrpSpPr/>
        <p:nvPr/>
      </p:nvGrpSpPr>
      <p:grpSpPr>
        <a:xfrm>
          <a:off x="0" y="0"/>
          <a:ext cx="0" cy="0"/>
          <a:chOff x="0" y="0"/>
          <a:chExt cx="0" cy="0"/>
        </a:xfrm>
      </p:grpSpPr>
      <p:sp>
        <p:nvSpPr>
          <p:cNvPr id="13761" name="Google Shape;13761;p400"/>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62" name="Google Shape;13762;p400"/>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63" name="Google Shape;13763;p400"/>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64" name="Google Shape;13764;p400"/>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65" name="Google Shape;13765;p400"/>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66" name="Google Shape;13766;p400"/>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67" name="Google Shape;13767;p400"/>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68" name="Google Shape;13768;p400"/>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69" name="Google Shape;13769;p400"/>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70" name="Google Shape;13770;p400"/>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71" name="Google Shape;13771;p400"/>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72" name="Google Shape;13772;p400"/>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73" name="Google Shape;13773;p40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74" name="Google Shape;13774;p40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5" name="Google Shape;13775;p400"/>
          <p:cNvGrpSpPr/>
          <p:nvPr/>
        </p:nvGrpSpPr>
        <p:grpSpPr>
          <a:xfrm flipH="1" rot="-8100000">
            <a:off x="8352659" y="-2128334"/>
            <a:ext cx="2668487" cy="4015617"/>
            <a:chOff x="5219200" y="-59750"/>
            <a:chExt cx="3222725" cy="4849650"/>
          </a:xfrm>
        </p:grpSpPr>
        <p:sp>
          <p:nvSpPr>
            <p:cNvPr id="13776" name="Google Shape;13776;p40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7" name="Google Shape;13777;p40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8" name="Google Shape;13778;p40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9" name="Google Shape;13779;p40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0" name="Google Shape;13780;p40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1" name="Google Shape;13781;p40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2" name="Google Shape;13782;p40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3" name="Google Shape;13783;p40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4" name="Google Shape;13784;p40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5" name="Google Shape;13785;p40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6" name="Google Shape;13786;p40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7" name="Google Shape;13787;p40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8" name="Google Shape;13788;p40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9" name="Google Shape;13789;p40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0" name="Google Shape;13790;p40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1" name="Google Shape;13791;p40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2" name="Google Shape;13792;p40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3" name="Google Shape;13793;p40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4" name="Google Shape;13794;p40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5" name="Google Shape;13795;p40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6" name="Google Shape;13796;p40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7" name="Google Shape;13797;p40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13798" name="Shape 13798"/>
        <p:cNvGrpSpPr/>
        <p:nvPr/>
      </p:nvGrpSpPr>
      <p:grpSpPr>
        <a:xfrm>
          <a:off x="0" y="0"/>
          <a:ext cx="0" cy="0"/>
          <a:chOff x="0" y="0"/>
          <a:chExt cx="0" cy="0"/>
        </a:xfrm>
      </p:grpSpPr>
      <p:sp>
        <p:nvSpPr>
          <p:cNvPr id="13799" name="Google Shape;13799;p401"/>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3800" name="Google Shape;13800;p401"/>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01" name="Google Shape;13801;p401"/>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3802" name="Google Shape;13802;p401"/>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03" name="Google Shape;13803;p401"/>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3804" name="Google Shape;13804;p401"/>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805" name="Google Shape;13805;p401"/>
          <p:cNvGrpSpPr/>
          <p:nvPr/>
        </p:nvGrpSpPr>
        <p:grpSpPr>
          <a:xfrm rot="10800000">
            <a:off x="-776534" y="-2481484"/>
            <a:ext cx="2668416" cy="4015510"/>
            <a:chOff x="5219200" y="-59750"/>
            <a:chExt cx="3222725" cy="4849650"/>
          </a:xfrm>
        </p:grpSpPr>
        <p:sp>
          <p:nvSpPr>
            <p:cNvPr id="13806" name="Google Shape;13806;p40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7" name="Google Shape;13807;p40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8" name="Google Shape;13808;p40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9" name="Google Shape;13809;p40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0" name="Google Shape;13810;p40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1" name="Google Shape;13811;p40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2" name="Google Shape;13812;p40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3" name="Google Shape;13813;p40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4" name="Google Shape;13814;p40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5" name="Google Shape;13815;p40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6" name="Google Shape;13816;p40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7" name="Google Shape;13817;p40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8" name="Google Shape;13818;p40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9" name="Google Shape;13819;p40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0" name="Google Shape;13820;p40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1" name="Google Shape;13821;p40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2" name="Google Shape;13822;p40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3" name="Google Shape;13823;p40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4" name="Google Shape;13824;p40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5" name="Google Shape;13825;p40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6" name="Google Shape;13826;p40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7" name="Google Shape;13827;p40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8" name="Google Shape;13828;p401"/>
          <p:cNvGrpSpPr/>
          <p:nvPr/>
        </p:nvGrpSpPr>
        <p:grpSpPr>
          <a:xfrm rot="343916">
            <a:off x="7238671" y="-522442"/>
            <a:ext cx="2668546" cy="4015705"/>
            <a:chOff x="5219200" y="-59750"/>
            <a:chExt cx="3222725" cy="4849650"/>
          </a:xfrm>
        </p:grpSpPr>
        <p:sp>
          <p:nvSpPr>
            <p:cNvPr id="13829" name="Google Shape;13829;p40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0" name="Google Shape;13830;p40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1" name="Google Shape;13831;p40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2" name="Google Shape;13832;p40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3" name="Google Shape;13833;p40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4" name="Google Shape;13834;p40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5" name="Google Shape;13835;p40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6" name="Google Shape;13836;p40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7" name="Google Shape;13837;p40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8" name="Google Shape;13838;p40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9" name="Google Shape;13839;p40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0" name="Google Shape;13840;p40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1" name="Google Shape;13841;p40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2" name="Google Shape;13842;p40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3" name="Google Shape;13843;p40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4" name="Google Shape;13844;p40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5" name="Google Shape;13845;p40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6" name="Google Shape;13846;p40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7" name="Google Shape;13847;p40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8" name="Google Shape;13848;p40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9" name="Google Shape;13849;p40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0" name="Google Shape;13850;p40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1" name="Google Shape;13851;p401"/>
          <p:cNvGrpSpPr/>
          <p:nvPr/>
        </p:nvGrpSpPr>
        <p:grpSpPr>
          <a:xfrm>
            <a:off x="0" y="3794700"/>
            <a:ext cx="9143654" cy="2701150"/>
            <a:chOff x="0" y="3794700"/>
            <a:chExt cx="9143654" cy="2701150"/>
          </a:xfrm>
        </p:grpSpPr>
        <p:sp>
          <p:nvSpPr>
            <p:cNvPr id="13852" name="Google Shape;13852;p401"/>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3" name="Google Shape;13853;p40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4" name="Google Shape;13854;p40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5" name="Google Shape;13855;p40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6" name="Google Shape;13856;p40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7" name="Google Shape;13857;p40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8" name="Google Shape;13858;p40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9" name="Google Shape;13859;p40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0" name="Google Shape;13860;p40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1" name="Google Shape;13861;p40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2" name="Google Shape;13862;p40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3" name="Google Shape;13863;p40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4" name="Google Shape;13864;p40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5" name="Google Shape;13865;p40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6" name="Google Shape;13866;p40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7" name="Google Shape;13867;p40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8" name="Google Shape;13868;p40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938" name="Shape 938"/>
        <p:cNvGrpSpPr/>
        <p:nvPr/>
      </p:nvGrpSpPr>
      <p:grpSpPr>
        <a:xfrm>
          <a:off x="0" y="0"/>
          <a:ext cx="0" cy="0"/>
          <a:chOff x="0" y="0"/>
          <a:chExt cx="0" cy="0"/>
        </a:xfrm>
      </p:grpSpPr>
      <p:sp>
        <p:nvSpPr>
          <p:cNvPr id="939" name="Google Shape;939;p41"/>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940" name="Google Shape;940;p41"/>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1" name="Google Shape;941;p41"/>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942" name="Google Shape;942;p41"/>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3" name="Google Shape;943;p41"/>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944" name="Google Shape;944;p41"/>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45" name="Google Shape;945;p41"/>
          <p:cNvGrpSpPr/>
          <p:nvPr/>
        </p:nvGrpSpPr>
        <p:grpSpPr>
          <a:xfrm rot="10800000">
            <a:off x="-776534" y="-2481484"/>
            <a:ext cx="2668416" cy="4015510"/>
            <a:chOff x="5219200" y="-59750"/>
            <a:chExt cx="3222725" cy="4849650"/>
          </a:xfrm>
        </p:grpSpPr>
        <p:sp>
          <p:nvSpPr>
            <p:cNvPr id="946" name="Google Shape;946;p4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1"/>
          <p:cNvGrpSpPr/>
          <p:nvPr/>
        </p:nvGrpSpPr>
        <p:grpSpPr>
          <a:xfrm rot="343916">
            <a:off x="7238671" y="-522442"/>
            <a:ext cx="2668546" cy="4015705"/>
            <a:chOff x="5219200" y="-59750"/>
            <a:chExt cx="3222725" cy="4849650"/>
          </a:xfrm>
        </p:grpSpPr>
        <p:sp>
          <p:nvSpPr>
            <p:cNvPr id="969" name="Google Shape;969;p4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1"/>
          <p:cNvGrpSpPr/>
          <p:nvPr/>
        </p:nvGrpSpPr>
        <p:grpSpPr>
          <a:xfrm>
            <a:off x="0" y="3794700"/>
            <a:ext cx="9143654" cy="2701150"/>
            <a:chOff x="0" y="3794700"/>
            <a:chExt cx="9143654" cy="2701150"/>
          </a:xfrm>
        </p:grpSpPr>
        <p:sp>
          <p:nvSpPr>
            <p:cNvPr id="992" name="Google Shape;992;p41"/>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3869" name="Shape 13869"/>
        <p:cNvGrpSpPr/>
        <p:nvPr/>
      </p:nvGrpSpPr>
      <p:grpSpPr>
        <a:xfrm>
          <a:off x="0" y="0"/>
          <a:ext cx="0" cy="0"/>
          <a:chOff x="0" y="0"/>
          <a:chExt cx="0" cy="0"/>
        </a:xfrm>
      </p:grpSpPr>
      <p:grpSp>
        <p:nvGrpSpPr>
          <p:cNvPr id="13870" name="Google Shape;13870;p402"/>
          <p:cNvGrpSpPr/>
          <p:nvPr/>
        </p:nvGrpSpPr>
        <p:grpSpPr>
          <a:xfrm flipH="1" rot="-343916">
            <a:off x="-773204" y="-474292"/>
            <a:ext cx="2668546" cy="4015705"/>
            <a:chOff x="5219200" y="-59750"/>
            <a:chExt cx="3222725" cy="4849650"/>
          </a:xfrm>
        </p:grpSpPr>
        <p:sp>
          <p:nvSpPr>
            <p:cNvPr id="13871" name="Google Shape;13871;p40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2" name="Google Shape;13872;p40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3" name="Google Shape;13873;p40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4" name="Google Shape;13874;p40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5" name="Google Shape;13875;p40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6" name="Google Shape;13876;p40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7" name="Google Shape;13877;p40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8" name="Google Shape;13878;p40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9" name="Google Shape;13879;p40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0" name="Google Shape;13880;p40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1" name="Google Shape;13881;p40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2" name="Google Shape;13882;p40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3" name="Google Shape;13883;p40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4" name="Google Shape;13884;p40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5" name="Google Shape;13885;p40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6" name="Google Shape;13886;p40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7" name="Google Shape;13887;p40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8" name="Google Shape;13888;p40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9" name="Google Shape;13889;p40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0" name="Google Shape;13890;p40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1" name="Google Shape;13891;p40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2" name="Google Shape;13892;p40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3" name="Google Shape;13893;p402"/>
          <p:cNvGrpSpPr/>
          <p:nvPr/>
        </p:nvGrpSpPr>
        <p:grpSpPr>
          <a:xfrm flipH="1" rot="-8100000">
            <a:off x="8352659" y="-2128334"/>
            <a:ext cx="2668487" cy="4015617"/>
            <a:chOff x="5219200" y="-59750"/>
            <a:chExt cx="3222725" cy="4849650"/>
          </a:xfrm>
        </p:grpSpPr>
        <p:sp>
          <p:nvSpPr>
            <p:cNvPr id="13894" name="Google Shape;13894;p40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5" name="Google Shape;13895;p40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6" name="Google Shape;13896;p40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7" name="Google Shape;13897;p40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8" name="Google Shape;13898;p40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9" name="Google Shape;13899;p40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0" name="Google Shape;13900;p40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1" name="Google Shape;13901;p40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2" name="Google Shape;13902;p40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3" name="Google Shape;13903;p40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4" name="Google Shape;13904;p40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5" name="Google Shape;13905;p40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6" name="Google Shape;13906;p40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7" name="Google Shape;13907;p40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8" name="Google Shape;13908;p40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9" name="Google Shape;13909;p40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0" name="Google Shape;13910;p40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1" name="Google Shape;13911;p40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2" name="Google Shape;13912;p40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3" name="Google Shape;13913;p40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4" name="Google Shape;13914;p40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5" name="Google Shape;13915;p40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6" name="Google Shape;13916;p402"/>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917" name="Google Shape;13917;p402"/>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18" name="Google Shape;13918;p402"/>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919" name="Google Shape;13919;p402"/>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20" name="Google Shape;13920;p402"/>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921" name="Google Shape;13921;p402"/>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22" name="Google Shape;13922;p402"/>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3923" name="Google Shape;13923;p402"/>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3924" name="Google Shape;13924;p402"/>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3925" name="Google Shape;13925;p402"/>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3926" name="Shape 13926"/>
        <p:cNvGrpSpPr/>
        <p:nvPr/>
      </p:nvGrpSpPr>
      <p:grpSpPr>
        <a:xfrm>
          <a:off x="0" y="0"/>
          <a:ext cx="0" cy="0"/>
          <a:chOff x="0" y="0"/>
          <a:chExt cx="0" cy="0"/>
        </a:xfrm>
      </p:grpSpPr>
      <p:grpSp>
        <p:nvGrpSpPr>
          <p:cNvPr id="13927" name="Google Shape;13927;p403"/>
          <p:cNvGrpSpPr/>
          <p:nvPr/>
        </p:nvGrpSpPr>
        <p:grpSpPr>
          <a:xfrm flipH="1" rot="182338">
            <a:off x="-1182824" y="-164053"/>
            <a:ext cx="2668624" cy="4015823"/>
            <a:chOff x="5219200" y="-59750"/>
            <a:chExt cx="3222725" cy="4849650"/>
          </a:xfrm>
        </p:grpSpPr>
        <p:sp>
          <p:nvSpPr>
            <p:cNvPr id="13928" name="Google Shape;13928;p40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9" name="Google Shape;13929;p40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0" name="Google Shape;13930;p40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1" name="Google Shape;13931;p40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2" name="Google Shape;13932;p40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3" name="Google Shape;13933;p40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4" name="Google Shape;13934;p40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5" name="Google Shape;13935;p40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6" name="Google Shape;13936;p40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7" name="Google Shape;13937;p40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8" name="Google Shape;13938;p40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9" name="Google Shape;13939;p40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0" name="Google Shape;13940;p40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1" name="Google Shape;13941;p40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2" name="Google Shape;13942;p40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3" name="Google Shape;13943;p40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4" name="Google Shape;13944;p40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5" name="Google Shape;13945;p40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6" name="Google Shape;13946;p40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7" name="Google Shape;13947;p40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8" name="Google Shape;13948;p40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9" name="Google Shape;13949;p40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0" name="Google Shape;13950;p403"/>
          <p:cNvGrpSpPr/>
          <p:nvPr/>
        </p:nvGrpSpPr>
        <p:grpSpPr>
          <a:xfrm flipH="1" rot="-9509879">
            <a:off x="8024418" y="-2421276"/>
            <a:ext cx="2668503" cy="4015640"/>
            <a:chOff x="5219200" y="-59750"/>
            <a:chExt cx="3222725" cy="4849650"/>
          </a:xfrm>
        </p:grpSpPr>
        <p:sp>
          <p:nvSpPr>
            <p:cNvPr id="13951" name="Google Shape;13951;p40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2" name="Google Shape;13952;p40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3" name="Google Shape;13953;p40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4" name="Google Shape;13954;p40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5" name="Google Shape;13955;p40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6" name="Google Shape;13956;p40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7" name="Google Shape;13957;p40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8" name="Google Shape;13958;p40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9" name="Google Shape;13959;p40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0" name="Google Shape;13960;p40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1" name="Google Shape;13961;p40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2" name="Google Shape;13962;p40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3" name="Google Shape;13963;p40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4" name="Google Shape;13964;p40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5" name="Google Shape;13965;p40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6" name="Google Shape;13966;p40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7" name="Google Shape;13967;p40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8" name="Google Shape;13968;p40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9" name="Google Shape;13969;p40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0" name="Google Shape;13970;p40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1" name="Google Shape;13971;p40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2" name="Google Shape;13972;p40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3" name="Google Shape;13973;p40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74" name="Google Shape;13974;p40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3975" name="Shape 13975"/>
        <p:cNvGrpSpPr/>
        <p:nvPr/>
      </p:nvGrpSpPr>
      <p:grpSpPr>
        <a:xfrm>
          <a:off x="0" y="0"/>
          <a:ext cx="0" cy="0"/>
          <a:chOff x="0" y="0"/>
          <a:chExt cx="0" cy="0"/>
        </a:xfrm>
      </p:grpSpPr>
      <p:sp>
        <p:nvSpPr>
          <p:cNvPr id="13976" name="Google Shape;13976;p404"/>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77" name="Google Shape;13977;p40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8" name="Google Shape;13978;p404"/>
          <p:cNvGrpSpPr/>
          <p:nvPr/>
        </p:nvGrpSpPr>
        <p:grpSpPr>
          <a:xfrm rot="384094">
            <a:off x="7533024" y="-250931"/>
            <a:ext cx="3222839" cy="4849821"/>
            <a:chOff x="5219200" y="-59750"/>
            <a:chExt cx="3222725" cy="4849650"/>
          </a:xfrm>
        </p:grpSpPr>
        <p:sp>
          <p:nvSpPr>
            <p:cNvPr id="13979" name="Google Shape;13979;p40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0" name="Google Shape;13980;p40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1" name="Google Shape;13981;p40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2" name="Google Shape;13982;p40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3" name="Google Shape;13983;p40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4" name="Google Shape;13984;p40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5" name="Google Shape;13985;p40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6" name="Google Shape;13986;p40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7" name="Google Shape;13987;p40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8" name="Google Shape;13988;p40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9" name="Google Shape;13989;p40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0" name="Google Shape;13990;p40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1" name="Google Shape;13991;p40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2" name="Google Shape;13992;p40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3" name="Google Shape;13993;p40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4" name="Google Shape;13994;p40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5" name="Google Shape;13995;p40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6" name="Google Shape;13996;p40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7" name="Google Shape;13997;p40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8" name="Google Shape;13998;p40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9" name="Google Shape;13999;p40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0" name="Google Shape;14000;p40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1" name="Google Shape;14001;p404"/>
          <p:cNvGrpSpPr/>
          <p:nvPr/>
        </p:nvGrpSpPr>
        <p:grpSpPr>
          <a:xfrm flipH="1" rot="3522602">
            <a:off x="-2844032" y="-1803662"/>
            <a:ext cx="3222914" cy="4849935"/>
            <a:chOff x="5219200" y="-59750"/>
            <a:chExt cx="3222725" cy="4849650"/>
          </a:xfrm>
        </p:grpSpPr>
        <p:sp>
          <p:nvSpPr>
            <p:cNvPr id="14002" name="Google Shape;14002;p40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3" name="Google Shape;14003;p40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4" name="Google Shape;14004;p40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5" name="Google Shape;14005;p40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6" name="Google Shape;14006;p40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7" name="Google Shape;14007;p40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8" name="Google Shape;14008;p40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9" name="Google Shape;14009;p40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0" name="Google Shape;14010;p40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1" name="Google Shape;14011;p40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2" name="Google Shape;14012;p40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3" name="Google Shape;14013;p40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4" name="Google Shape;14014;p40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5" name="Google Shape;14015;p40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6" name="Google Shape;14016;p40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7" name="Google Shape;14017;p40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8" name="Google Shape;14018;p40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9" name="Google Shape;14019;p40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0" name="Google Shape;14020;p40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1" name="Google Shape;14021;p40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2" name="Google Shape;14022;p40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3" name="Google Shape;14023;p40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4024" name="Shape 14024"/>
        <p:cNvGrpSpPr/>
        <p:nvPr/>
      </p:nvGrpSpPr>
      <p:grpSpPr>
        <a:xfrm>
          <a:off x="0" y="0"/>
          <a:ext cx="0" cy="0"/>
          <a:chOff x="0" y="0"/>
          <a:chExt cx="0" cy="0"/>
        </a:xfrm>
      </p:grpSpPr>
      <p:sp>
        <p:nvSpPr>
          <p:cNvPr id="14025" name="Google Shape;14025;p40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26" name="Google Shape;14026;p40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7" name="Google Shape;14027;p405"/>
          <p:cNvGrpSpPr/>
          <p:nvPr/>
        </p:nvGrpSpPr>
        <p:grpSpPr>
          <a:xfrm flipH="1" rot="3522602">
            <a:off x="-2844032" y="-1803662"/>
            <a:ext cx="3222914" cy="4849935"/>
            <a:chOff x="5219200" y="-59750"/>
            <a:chExt cx="3222725" cy="4849650"/>
          </a:xfrm>
        </p:grpSpPr>
        <p:sp>
          <p:nvSpPr>
            <p:cNvPr id="14028" name="Google Shape;14028;p40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9" name="Google Shape;14029;p40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0" name="Google Shape;14030;p40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1" name="Google Shape;14031;p40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2" name="Google Shape;14032;p40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3" name="Google Shape;14033;p40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4" name="Google Shape;14034;p40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5" name="Google Shape;14035;p40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6" name="Google Shape;14036;p40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7" name="Google Shape;14037;p40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8" name="Google Shape;14038;p40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9" name="Google Shape;14039;p40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0" name="Google Shape;14040;p40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1" name="Google Shape;14041;p40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2" name="Google Shape;14042;p40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3" name="Google Shape;14043;p40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4" name="Google Shape;14044;p40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5" name="Google Shape;14045;p40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6" name="Google Shape;14046;p40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7" name="Google Shape;14047;p40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8" name="Google Shape;14048;p40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9" name="Google Shape;14049;p40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4050" name="Shape 14050"/>
        <p:cNvGrpSpPr/>
        <p:nvPr/>
      </p:nvGrpSpPr>
      <p:grpSpPr>
        <a:xfrm>
          <a:off x="0" y="0"/>
          <a:ext cx="0" cy="0"/>
          <a:chOff x="0" y="0"/>
          <a:chExt cx="0" cy="0"/>
        </a:xfrm>
      </p:grpSpPr>
      <p:grpSp>
        <p:nvGrpSpPr>
          <p:cNvPr id="14051" name="Google Shape;14051;p406"/>
          <p:cNvGrpSpPr/>
          <p:nvPr/>
        </p:nvGrpSpPr>
        <p:grpSpPr>
          <a:xfrm>
            <a:off x="-28575" y="3543026"/>
            <a:ext cx="9171999" cy="2952825"/>
            <a:chOff x="0" y="3543025"/>
            <a:chExt cx="9143654" cy="2952825"/>
          </a:xfrm>
        </p:grpSpPr>
        <p:sp>
          <p:nvSpPr>
            <p:cNvPr id="14052" name="Google Shape;14052;p406"/>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3" name="Google Shape;14053;p40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4" name="Google Shape;14054;p40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5" name="Google Shape;14055;p40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6" name="Google Shape;14056;p40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7" name="Google Shape;14057;p40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8" name="Google Shape;14058;p40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9" name="Google Shape;14059;p40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0" name="Google Shape;14060;p40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1" name="Google Shape;14061;p40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2" name="Google Shape;14062;p40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3" name="Google Shape;14063;p40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4" name="Google Shape;14064;p40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5" name="Google Shape;14065;p40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6" name="Google Shape;14066;p40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7" name="Google Shape;14067;p40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8" name="Google Shape;14068;p40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9" name="Google Shape;14069;p406"/>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070" name="Google Shape;14070;p406"/>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071" name="Google Shape;14071;p406"/>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72" name="Google Shape;14072;p406"/>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14073" name="Google Shape;14073;p406"/>
          <p:cNvGrpSpPr/>
          <p:nvPr/>
        </p:nvGrpSpPr>
        <p:grpSpPr>
          <a:xfrm rot="-873288">
            <a:off x="7857978" y="-455682"/>
            <a:ext cx="2668657" cy="4015873"/>
            <a:chOff x="5219200" y="-59750"/>
            <a:chExt cx="3222725" cy="4849650"/>
          </a:xfrm>
        </p:grpSpPr>
        <p:sp>
          <p:nvSpPr>
            <p:cNvPr id="14074" name="Google Shape;14074;p40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5" name="Google Shape;14075;p40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6" name="Google Shape;14076;p40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7" name="Google Shape;14077;p40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8" name="Google Shape;14078;p40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9" name="Google Shape;14079;p40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0" name="Google Shape;14080;p40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1" name="Google Shape;14081;p40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2" name="Google Shape;14082;p40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3" name="Google Shape;14083;p40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4" name="Google Shape;14084;p40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5" name="Google Shape;14085;p40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6" name="Google Shape;14086;p40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7" name="Google Shape;14087;p40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8" name="Google Shape;14088;p40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9" name="Google Shape;14089;p40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0" name="Google Shape;14090;p40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1" name="Google Shape;14091;p40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2" name="Google Shape;14092;p40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3" name="Google Shape;14093;p40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4" name="Google Shape;14094;p40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5" name="Google Shape;14095;p40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4096" name="Shape 14096"/>
        <p:cNvGrpSpPr/>
        <p:nvPr/>
      </p:nvGrpSpPr>
      <p:grpSpPr>
        <a:xfrm>
          <a:off x="0" y="0"/>
          <a:ext cx="0" cy="0"/>
          <a:chOff x="0" y="0"/>
          <a:chExt cx="0" cy="0"/>
        </a:xfrm>
      </p:grpSpPr>
      <p:grpSp>
        <p:nvGrpSpPr>
          <p:cNvPr id="14097" name="Google Shape;14097;p407"/>
          <p:cNvGrpSpPr/>
          <p:nvPr/>
        </p:nvGrpSpPr>
        <p:grpSpPr>
          <a:xfrm rot="10800000">
            <a:off x="-776534" y="-2481484"/>
            <a:ext cx="2668416" cy="4015510"/>
            <a:chOff x="5219200" y="-59750"/>
            <a:chExt cx="3222725" cy="4849650"/>
          </a:xfrm>
        </p:grpSpPr>
        <p:sp>
          <p:nvSpPr>
            <p:cNvPr id="14098" name="Google Shape;14098;p40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9" name="Google Shape;14099;p40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0" name="Google Shape;14100;p40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1" name="Google Shape;14101;p40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2" name="Google Shape;14102;p40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3" name="Google Shape;14103;p40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4" name="Google Shape;14104;p40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5" name="Google Shape;14105;p40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6" name="Google Shape;14106;p40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7" name="Google Shape;14107;p40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8" name="Google Shape;14108;p40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9" name="Google Shape;14109;p40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0" name="Google Shape;14110;p40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1" name="Google Shape;14111;p40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2" name="Google Shape;14112;p40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3" name="Google Shape;14113;p40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4" name="Google Shape;14114;p40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5" name="Google Shape;14115;p40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6" name="Google Shape;14116;p40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7" name="Google Shape;14117;p40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8" name="Google Shape;14118;p40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9" name="Google Shape;14119;p40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0" name="Google Shape;14120;p407"/>
          <p:cNvGrpSpPr/>
          <p:nvPr/>
        </p:nvGrpSpPr>
        <p:grpSpPr>
          <a:xfrm rot="343916">
            <a:off x="7238671" y="-522442"/>
            <a:ext cx="2668546" cy="4015705"/>
            <a:chOff x="5219200" y="-59750"/>
            <a:chExt cx="3222725" cy="4849650"/>
          </a:xfrm>
        </p:grpSpPr>
        <p:sp>
          <p:nvSpPr>
            <p:cNvPr id="14121" name="Google Shape;14121;p40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2" name="Google Shape;14122;p40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3" name="Google Shape;14123;p40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4" name="Google Shape;14124;p40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5" name="Google Shape;14125;p40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6" name="Google Shape;14126;p40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7" name="Google Shape;14127;p40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8" name="Google Shape;14128;p40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9" name="Google Shape;14129;p40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0" name="Google Shape;14130;p40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1" name="Google Shape;14131;p40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2" name="Google Shape;14132;p40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3" name="Google Shape;14133;p40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4" name="Google Shape;14134;p40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5" name="Google Shape;14135;p40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6" name="Google Shape;14136;p40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7" name="Google Shape;14137;p40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8" name="Google Shape;14138;p40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9" name="Google Shape;14139;p40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0" name="Google Shape;14140;p40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1" name="Google Shape;14141;p40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2" name="Google Shape;14142;p40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3" name="Google Shape;14143;p407"/>
          <p:cNvGrpSpPr/>
          <p:nvPr/>
        </p:nvGrpSpPr>
        <p:grpSpPr>
          <a:xfrm>
            <a:off x="0" y="3794700"/>
            <a:ext cx="9143654" cy="2701150"/>
            <a:chOff x="0" y="3794700"/>
            <a:chExt cx="9143654" cy="2701150"/>
          </a:xfrm>
        </p:grpSpPr>
        <p:sp>
          <p:nvSpPr>
            <p:cNvPr id="14144" name="Google Shape;14144;p407"/>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5" name="Google Shape;14145;p40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6" name="Google Shape;14146;p40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7" name="Google Shape;14147;p40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8" name="Google Shape;14148;p40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9" name="Google Shape;14149;p40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0" name="Google Shape;14150;p40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1" name="Google Shape;14151;p40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2" name="Google Shape;14152;p40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3" name="Google Shape;14153;p40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4" name="Google Shape;14154;p40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5" name="Google Shape;14155;p40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6" name="Google Shape;14156;p40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7" name="Google Shape;14157;p40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8" name="Google Shape;14158;p40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9" name="Google Shape;14159;p40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0" name="Google Shape;14160;p40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4161" name="Shape 14161"/>
        <p:cNvGrpSpPr/>
        <p:nvPr/>
      </p:nvGrpSpPr>
      <p:grpSpPr>
        <a:xfrm>
          <a:off x="0" y="0"/>
          <a:ext cx="0" cy="0"/>
          <a:chOff x="0" y="0"/>
          <a:chExt cx="0" cy="0"/>
        </a:xfrm>
      </p:grpSpPr>
      <p:sp>
        <p:nvSpPr>
          <p:cNvPr id="14162" name="Google Shape;14162;p40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3" name="Google Shape;14163;p408"/>
          <p:cNvGrpSpPr/>
          <p:nvPr/>
        </p:nvGrpSpPr>
        <p:grpSpPr>
          <a:xfrm rot="384094">
            <a:off x="7533024" y="-250931"/>
            <a:ext cx="3222839" cy="4849821"/>
            <a:chOff x="5219200" y="-59750"/>
            <a:chExt cx="3222725" cy="4849650"/>
          </a:xfrm>
        </p:grpSpPr>
        <p:sp>
          <p:nvSpPr>
            <p:cNvPr id="14164" name="Google Shape;14164;p40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5" name="Google Shape;14165;p40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6" name="Google Shape;14166;p40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7" name="Google Shape;14167;p40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8" name="Google Shape;14168;p40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9" name="Google Shape;14169;p40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0" name="Google Shape;14170;p40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1" name="Google Shape;14171;p40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2" name="Google Shape;14172;p40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3" name="Google Shape;14173;p40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4" name="Google Shape;14174;p40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5" name="Google Shape;14175;p40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6" name="Google Shape;14176;p40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7" name="Google Shape;14177;p40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8" name="Google Shape;14178;p40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9" name="Google Shape;14179;p40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0" name="Google Shape;14180;p40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1" name="Google Shape;14181;p40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2" name="Google Shape;14182;p40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3" name="Google Shape;14183;p40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4" name="Google Shape;14184;p40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5" name="Google Shape;14185;p40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6" name="Google Shape;14186;p408"/>
          <p:cNvGrpSpPr/>
          <p:nvPr/>
        </p:nvGrpSpPr>
        <p:grpSpPr>
          <a:xfrm flipH="1" rot="3522602">
            <a:off x="-2844032" y="-1803662"/>
            <a:ext cx="3222914" cy="4849935"/>
            <a:chOff x="5219200" y="-59750"/>
            <a:chExt cx="3222725" cy="4849650"/>
          </a:xfrm>
        </p:grpSpPr>
        <p:sp>
          <p:nvSpPr>
            <p:cNvPr id="14187" name="Google Shape;14187;p40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8" name="Google Shape;14188;p40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9" name="Google Shape;14189;p40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0" name="Google Shape;14190;p40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1" name="Google Shape;14191;p40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2" name="Google Shape;14192;p40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3" name="Google Shape;14193;p40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4" name="Google Shape;14194;p40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5" name="Google Shape;14195;p40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6" name="Google Shape;14196;p40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7" name="Google Shape;14197;p40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8" name="Google Shape;14198;p40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9" name="Google Shape;14199;p40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0" name="Google Shape;14200;p40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1" name="Google Shape;14201;p40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2" name="Google Shape;14202;p40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3" name="Google Shape;14203;p40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4" name="Google Shape;14204;p40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5" name="Google Shape;14205;p40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6" name="Google Shape;14206;p40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7" name="Google Shape;14207;p40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8" name="Google Shape;14208;p40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4209" name="Shape 14209"/>
        <p:cNvGrpSpPr/>
        <p:nvPr/>
      </p:nvGrpSpPr>
      <p:grpSpPr>
        <a:xfrm>
          <a:off x="0" y="0"/>
          <a:ext cx="0" cy="0"/>
          <a:chOff x="0" y="0"/>
          <a:chExt cx="0" cy="0"/>
        </a:xfrm>
      </p:grpSpPr>
      <p:grpSp>
        <p:nvGrpSpPr>
          <p:cNvPr id="14210" name="Google Shape;14210;p409"/>
          <p:cNvGrpSpPr/>
          <p:nvPr/>
        </p:nvGrpSpPr>
        <p:grpSpPr>
          <a:xfrm>
            <a:off x="0" y="3698025"/>
            <a:ext cx="9143654" cy="2797825"/>
            <a:chOff x="0" y="3698025"/>
            <a:chExt cx="9143654" cy="2797825"/>
          </a:xfrm>
        </p:grpSpPr>
        <p:sp>
          <p:nvSpPr>
            <p:cNvPr id="14211" name="Google Shape;14211;p409"/>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2" name="Google Shape;14212;p40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3" name="Google Shape;14213;p40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4" name="Google Shape;14214;p40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5" name="Google Shape;14215;p40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6" name="Google Shape;14216;p40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7" name="Google Shape;14217;p40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8" name="Google Shape;14218;p40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9" name="Google Shape;14219;p40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0" name="Google Shape;14220;p40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1" name="Google Shape;14221;p40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2" name="Google Shape;14222;p40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3" name="Google Shape;14223;p40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4" name="Google Shape;14224;p40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5" name="Google Shape;14225;p40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6" name="Google Shape;14226;p40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7" name="Google Shape;14227;p40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8" name="Google Shape;14228;p409"/>
          <p:cNvGrpSpPr/>
          <p:nvPr/>
        </p:nvGrpSpPr>
        <p:grpSpPr>
          <a:xfrm>
            <a:off x="6923225" y="-918725"/>
            <a:ext cx="3222725" cy="4849650"/>
            <a:chOff x="5219200" y="-59750"/>
            <a:chExt cx="3222725" cy="4849650"/>
          </a:xfrm>
        </p:grpSpPr>
        <p:sp>
          <p:nvSpPr>
            <p:cNvPr id="14229" name="Google Shape;14229;p40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0" name="Google Shape;14230;p40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1" name="Google Shape;14231;p40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2" name="Google Shape;14232;p40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3" name="Google Shape;14233;p40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4" name="Google Shape;14234;p40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5" name="Google Shape;14235;p40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6" name="Google Shape;14236;p40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7" name="Google Shape;14237;p40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8" name="Google Shape;14238;p40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9" name="Google Shape;14239;p40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0" name="Google Shape;14240;p40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1" name="Google Shape;14241;p40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2" name="Google Shape;14242;p40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3" name="Google Shape;14243;p40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4" name="Google Shape;14244;p40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5" name="Google Shape;14245;p40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6" name="Google Shape;14246;p40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7" name="Google Shape;14247;p40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8" name="Google Shape;14248;p40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9" name="Google Shape;14249;p40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0" name="Google Shape;14250;p40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254" name="Shape 14254"/>
        <p:cNvGrpSpPr/>
        <p:nvPr/>
      </p:nvGrpSpPr>
      <p:grpSpPr>
        <a:xfrm>
          <a:off x="0" y="0"/>
          <a:ext cx="0" cy="0"/>
          <a:chOff x="0" y="0"/>
          <a:chExt cx="0" cy="0"/>
        </a:xfrm>
      </p:grpSpPr>
      <p:grpSp>
        <p:nvGrpSpPr>
          <p:cNvPr id="14255" name="Google Shape;14255;p411"/>
          <p:cNvGrpSpPr/>
          <p:nvPr/>
        </p:nvGrpSpPr>
        <p:grpSpPr>
          <a:xfrm>
            <a:off x="0" y="3214650"/>
            <a:ext cx="9143654" cy="3281200"/>
            <a:chOff x="0" y="3214650"/>
            <a:chExt cx="9143654" cy="3281200"/>
          </a:xfrm>
        </p:grpSpPr>
        <p:sp>
          <p:nvSpPr>
            <p:cNvPr id="14256" name="Google Shape;14256;p411"/>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7" name="Google Shape;14257;p41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8" name="Google Shape;14258;p41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9" name="Google Shape;14259;p41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0" name="Google Shape;14260;p41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1" name="Google Shape;14261;p41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2" name="Google Shape;14262;p41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3" name="Google Shape;14263;p41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4" name="Google Shape;14264;p41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5" name="Google Shape;14265;p41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6" name="Google Shape;14266;p41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7" name="Google Shape;14267;p41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8" name="Google Shape;14268;p41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9" name="Google Shape;14269;p41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0" name="Google Shape;14270;p41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1" name="Google Shape;14271;p41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2" name="Google Shape;14272;p41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3" name="Google Shape;14273;p411"/>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274" name="Google Shape;14274;p411"/>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4275" name="Google Shape;14275;p411"/>
          <p:cNvGrpSpPr/>
          <p:nvPr/>
        </p:nvGrpSpPr>
        <p:grpSpPr>
          <a:xfrm rot="343916">
            <a:off x="7238671" y="-522442"/>
            <a:ext cx="2668546" cy="4015705"/>
            <a:chOff x="5219200" y="-59750"/>
            <a:chExt cx="3222725" cy="4849650"/>
          </a:xfrm>
        </p:grpSpPr>
        <p:sp>
          <p:nvSpPr>
            <p:cNvPr id="14276" name="Google Shape;14276;p41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7" name="Google Shape;14277;p41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8" name="Google Shape;14278;p41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9" name="Google Shape;14279;p41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0" name="Google Shape;14280;p41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1" name="Google Shape;14281;p41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2" name="Google Shape;14282;p41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3" name="Google Shape;14283;p41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4" name="Google Shape;14284;p41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5" name="Google Shape;14285;p41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6" name="Google Shape;14286;p41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7" name="Google Shape;14287;p41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8" name="Google Shape;14288;p41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9" name="Google Shape;14289;p41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0" name="Google Shape;14290;p41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1" name="Google Shape;14291;p41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2" name="Google Shape;14292;p41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3" name="Google Shape;14293;p41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4" name="Google Shape;14294;p41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5" name="Google Shape;14295;p41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6" name="Google Shape;14296;p41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7" name="Google Shape;14297;p41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8" name="Google Shape;14298;p411"/>
          <p:cNvGrpSpPr/>
          <p:nvPr/>
        </p:nvGrpSpPr>
        <p:grpSpPr>
          <a:xfrm rot="10800000">
            <a:off x="1424141" y="-2838534"/>
            <a:ext cx="2668416" cy="4015510"/>
            <a:chOff x="5219200" y="-59750"/>
            <a:chExt cx="3222725" cy="4849650"/>
          </a:xfrm>
        </p:grpSpPr>
        <p:sp>
          <p:nvSpPr>
            <p:cNvPr id="14299" name="Google Shape;14299;p41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0" name="Google Shape;14300;p41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1" name="Google Shape;14301;p41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2" name="Google Shape;14302;p41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3" name="Google Shape;14303;p41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4" name="Google Shape;14304;p41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5" name="Google Shape;14305;p41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6" name="Google Shape;14306;p41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7" name="Google Shape;14307;p41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8" name="Google Shape;14308;p41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9" name="Google Shape;14309;p41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0" name="Google Shape;14310;p41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1" name="Google Shape;14311;p41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2" name="Google Shape;14312;p41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3" name="Google Shape;14313;p41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4" name="Google Shape;14314;p41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5" name="Google Shape;14315;p41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6" name="Google Shape;14316;p41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7" name="Google Shape;14317;p41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8" name="Google Shape;14318;p41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9" name="Google Shape;14319;p41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0" name="Google Shape;14320;p41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1" name="Google Shape;14321;p411"/>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22" name="Shape 14322"/>
        <p:cNvGrpSpPr/>
        <p:nvPr/>
      </p:nvGrpSpPr>
      <p:grpSpPr>
        <a:xfrm>
          <a:off x="0" y="0"/>
          <a:ext cx="0" cy="0"/>
          <a:chOff x="0" y="0"/>
          <a:chExt cx="0" cy="0"/>
        </a:xfrm>
      </p:grpSpPr>
      <p:sp>
        <p:nvSpPr>
          <p:cNvPr id="14323" name="Google Shape;14323;p412"/>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4" name="Google Shape;14324;p412"/>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325" name="Google Shape;14325;p412"/>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326" name="Google Shape;14326;p412"/>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327" name="Google Shape;14327;p412"/>
          <p:cNvGrpSpPr/>
          <p:nvPr/>
        </p:nvGrpSpPr>
        <p:grpSpPr>
          <a:xfrm rot="10800000">
            <a:off x="-1244009" y="-2790909"/>
            <a:ext cx="2668416" cy="4015510"/>
            <a:chOff x="5219200" y="-59750"/>
            <a:chExt cx="3222725" cy="4849650"/>
          </a:xfrm>
        </p:grpSpPr>
        <p:sp>
          <p:nvSpPr>
            <p:cNvPr id="14328" name="Google Shape;14328;p41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9" name="Google Shape;14329;p41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0" name="Google Shape;14330;p41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1" name="Google Shape;14331;p41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2" name="Google Shape;14332;p41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3" name="Google Shape;14333;p41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4" name="Google Shape;14334;p41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5" name="Google Shape;14335;p41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6" name="Google Shape;14336;p41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7" name="Google Shape;14337;p41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8" name="Google Shape;14338;p41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9" name="Google Shape;14339;p41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0" name="Google Shape;14340;p41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1" name="Google Shape;14341;p41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2" name="Google Shape;14342;p41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3" name="Google Shape;14343;p41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4" name="Google Shape;14344;p41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5" name="Google Shape;14345;p41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6" name="Google Shape;14346;p41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7" name="Google Shape;14347;p41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8" name="Google Shape;14348;p41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9" name="Google Shape;14349;p41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009" name="Shape 1009"/>
        <p:cNvGrpSpPr/>
        <p:nvPr/>
      </p:nvGrpSpPr>
      <p:grpSpPr>
        <a:xfrm>
          <a:off x="0" y="0"/>
          <a:ext cx="0" cy="0"/>
          <a:chOff x="0" y="0"/>
          <a:chExt cx="0" cy="0"/>
        </a:xfrm>
      </p:grpSpPr>
      <p:grpSp>
        <p:nvGrpSpPr>
          <p:cNvPr id="1010" name="Google Shape;1010;p42"/>
          <p:cNvGrpSpPr/>
          <p:nvPr/>
        </p:nvGrpSpPr>
        <p:grpSpPr>
          <a:xfrm flipH="1" rot="-343916">
            <a:off x="-773204" y="-474292"/>
            <a:ext cx="2668546" cy="4015705"/>
            <a:chOff x="5219200" y="-59750"/>
            <a:chExt cx="3222725" cy="4849650"/>
          </a:xfrm>
        </p:grpSpPr>
        <p:sp>
          <p:nvSpPr>
            <p:cNvPr id="1011" name="Google Shape;1011;p4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42"/>
          <p:cNvGrpSpPr/>
          <p:nvPr/>
        </p:nvGrpSpPr>
        <p:grpSpPr>
          <a:xfrm flipH="1" rot="-8100000">
            <a:off x="8352659" y="-2128334"/>
            <a:ext cx="2668487" cy="4015617"/>
            <a:chOff x="5219200" y="-59750"/>
            <a:chExt cx="3222725" cy="4849650"/>
          </a:xfrm>
        </p:grpSpPr>
        <p:sp>
          <p:nvSpPr>
            <p:cNvPr id="1034" name="Google Shape;1034;p4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42"/>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7" name="Google Shape;1057;p42"/>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8" name="Google Shape;1058;p42"/>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9" name="Google Shape;1059;p42"/>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42"/>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61" name="Google Shape;1061;p42"/>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2" name="Google Shape;1062;p42"/>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063" name="Google Shape;1063;p42"/>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64" name="Google Shape;1064;p42"/>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65" name="Google Shape;1065;p42"/>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350" name="Shape 14350"/>
        <p:cNvGrpSpPr/>
        <p:nvPr/>
      </p:nvGrpSpPr>
      <p:grpSpPr>
        <a:xfrm>
          <a:off x="0" y="0"/>
          <a:ext cx="0" cy="0"/>
          <a:chOff x="0" y="0"/>
          <a:chExt cx="0" cy="0"/>
        </a:xfrm>
      </p:grpSpPr>
      <p:sp>
        <p:nvSpPr>
          <p:cNvPr id="14351" name="Google Shape;14351;p41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52" name="Google Shape;14352;p413"/>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4353" name="Google Shape;14353;p413"/>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54" name="Shape 14354"/>
        <p:cNvGrpSpPr/>
        <p:nvPr/>
      </p:nvGrpSpPr>
      <p:grpSpPr>
        <a:xfrm>
          <a:off x="0" y="0"/>
          <a:ext cx="0" cy="0"/>
          <a:chOff x="0" y="0"/>
          <a:chExt cx="0" cy="0"/>
        </a:xfrm>
      </p:grpSpPr>
      <p:sp>
        <p:nvSpPr>
          <p:cNvPr id="14355" name="Google Shape;14355;p41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56" name="Google Shape;14356;p414"/>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57" name="Google Shape;14357;p414"/>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58" name="Google Shape;14358;p414"/>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4359" name="Google Shape;14359;p414"/>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4360" name="Google Shape;14360;p41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1" name="Google Shape;14361;p414"/>
          <p:cNvGrpSpPr/>
          <p:nvPr/>
        </p:nvGrpSpPr>
        <p:grpSpPr>
          <a:xfrm rot="8876024">
            <a:off x="-1148957" y="-2581067"/>
            <a:ext cx="2668508" cy="4015648"/>
            <a:chOff x="5219200" y="-59750"/>
            <a:chExt cx="3222725" cy="4849650"/>
          </a:xfrm>
        </p:grpSpPr>
        <p:sp>
          <p:nvSpPr>
            <p:cNvPr id="14362" name="Google Shape;14362;p41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3" name="Google Shape;14363;p41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4" name="Google Shape;14364;p41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5" name="Google Shape;14365;p41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6" name="Google Shape;14366;p41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7" name="Google Shape;14367;p41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8" name="Google Shape;14368;p41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9" name="Google Shape;14369;p41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0" name="Google Shape;14370;p41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1" name="Google Shape;14371;p41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2" name="Google Shape;14372;p41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3" name="Google Shape;14373;p41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4" name="Google Shape;14374;p41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5" name="Google Shape;14375;p41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6" name="Google Shape;14376;p41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7" name="Google Shape;14377;p41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8" name="Google Shape;14378;p41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9" name="Google Shape;14379;p41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0" name="Google Shape;14380;p41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1" name="Google Shape;14381;p41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2" name="Google Shape;14382;p41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3" name="Google Shape;14383;p41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84" name="Shape 14384"/>
        <p:cNvGrpSpPr/>
        <p:nvPr/>
      </p:nvGrpSpPr>
      <p:grpSpPr>
        <a:xfrm>
          <a:off x="0" y="0"/>
          <a:ext cx="0" cy="0"/>
          <a:chOff x="0" y="0"/>
          <a:chExt cx="0" cy="0"/>
        </a:xfrm>
      </p:grpSpPr>
      <p:grpSp>
        <p:nvGrpSpPr>
          <p:cNvPr id="14385" name="Google Shape;14385;p415"/>
          <p:cNvGrpSpPr/>
          <p:nvPr/>
        </p:nvGrpSpPr>
        <p:grpSpPr>
          <a:xfrm flipH="1" rot="6283196">
            <a:off x="-2268287" y="-3013154"/>
            <a:ext cx="3222794" cy="4849753"/>
            <a:chOff x="5219200" y="-59750"/>
            <a:chExt cx="3222725" cy="4849650"/>
          </a:xfrm>
        </p:grpSpPr>
        <p:sp>
          <p:nvSpPr>
            <p:cNvPr id="14386" name="Google Shape;14386;p4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7" name="Google Shape;14387;p4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8" name="Google Shape;14388;p4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9" name="Google Shape;14389;p4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0" name="Google Shape;14390;p4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1" name="Google Shape;14391;p4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2" name="Google Shape;14392;p4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3" name="Google Shape;14393;p4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4" name="Google Shape;14394;p4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5" name="Google Shape;14395;p4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6" name="Google Shape;14396;p4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7" name="Google Shape;14397;p4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8" name="Google Shape;14398;p4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9" name="Google Shape;14399;p4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0" name="Google Shape;14400;p4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1" name="Google Shape;14401;p4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2" name="Google Shape;14402;p4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3" name="Google Shape;14403;p4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4" name="Google Shape;14404;p4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5" name="Google Shape;14405;p4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6" name="Google Shape;14406;p4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7" name="Google Shape;14407;p4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8" name="Google Shape;14408;p415"/>
          <p:cNvGrpSpPr/>
          <p:nvPr/>
        </p:nvGrpSpPr>
        <p:grpSpPr>
          <a:xfrm rot="-883196">
            <a:off x="7656763" y="-784304"/>
            <a:ext cx="3222794" cy="4849753"/>
            <a:chOff x="5219200" y="-59750"/>
            <a:chExt cx="3222725" cy="4849650"/>
          </a:xfrm>
        </p:grpSpPr>
        <p:sp>
          <p:nvSpPr>
            <p:cNvPr id="14409" name="Google Shape;14409;p41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0" name="Google Shape;14410;p41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1" name="Google Shape;14411;p41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2" name="Google Shape;14412;p41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3" name="Google Shape;14413;p41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4" name="Google Shape;14414;p41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5" name="Google Shape;14415;p41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6" name="Google Shape;14416;p41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7" name="Google Shape;14417;p41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8" name="Google Shape;14418;p41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9" name="Google Shape;14419;p41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0" name="Google Shape;14420;p41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1" name="Google Shape;14421;p41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2" name="Google Shape;14422;p41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3" name="Google Shape;14423;p41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4" name="Google Shape;14424;p41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5" name="Google Shape;14425;p41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6" name="Google Shape;14426;p41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7" name="Google Shape;14427;p41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8" name="Google Shape;14428;p41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9" name="Google Shape;14429;p41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0" name="Google Shape;14430;p41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1" name="Google Shape;14431;p41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32" name="Google Shape;14432;p415"/>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33" name="Shape 14433"/>
        <p:cNvGrpSpPr/>
        <p:nvPr/>
      </p:nvGrpSpPr>
      <p:grpSpPr>
        <a:xfrm>
          <a:off x="0" y="0"/>
          <a:ext cx="0" cy="0"/>
          <a:chOff x="0" y="0"/>
          <a:chExt cx="0" cy="0"/>
        </a:xfrm>
      </p:grpSpPr>
      <p:sp>
        <p:nvSpPr>
          <p:cNvPr id="14434" name="Google Shape;14434;p416"/>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35" name="Google Shape;14435;p416"/>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14436" name="Google Shape;14436;p41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7" name="Google Shape;14437;p416"/>
          <p:cNvGrpSpPr/>
          <p:nvPr/>
        </p:nvGrpSpPr>
        <p:grpSpPr>
          <a:xfrm>
            <a:off x="6942275" y="-956825"/>
            <a:ext cx="3222725" cy="4849650"/>
            <a:chOff x="5219200" y="-59750"/>
            <a:chExt cx="3222725" cy="4849650"/>
          </a:xfrm>
        </p:grpSpPr>
        <p:sp>
          <p:nvSpPr>
            <p:cNvPr id="14438" name="Google Shape;14438;p41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9" name="Google Shape;14439;p41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0" name="Google Shape;14440;p41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1" name="Google Shape;14441;p41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2" name="Google Shape;14442;p41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3" name="Google Shape;14443;p41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4" name="Google Shape;14444;p41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5" name="Google Shape;14445;p41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6" name="Google Shape;14446;p41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7" name="Google Shape;14447;p41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8" name="Google Shape;14448;p41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9" name="Google Shape;14449;p41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0" name="Google Shape;14450;p41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1" name="Google Shape;14451;p41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2" name="Google Shape;14452;p41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3" name="Google Shape;14453;p41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4" name="Google Shape;14454;p41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5" name="Google Shape;14455;p41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6" name="Google Shape;14456;p41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7" name="Google Shape;14457;p41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8" name="Google Shape;14458;p41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9" name="Google Shape;14459;p41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460" name="Shape 14460"/>
        <p:cNvGrpSpPr/>
        <p:nvPr/>
      </p:nvGrpSpPr>
      <p:grpSpPr>
        <a:xfrm>
          <a:off x="0" y="0"/>
          <a:ext cx="0" cy="0"/>
          <a:chOff x="0" y="0"/>
          <a:chExt cx="0" cy="0"/>
        </a:xfrm>
      </p:grpSpPr>
      <p:grpSp>
        <p:nvGrpSpPr>
          <p:cNvPr id="14461" name="Google Shape;14461;p417"/>
          <p:cNvGrpSpPr/>
          <p:nvPr/>
        </p:nvGrpSpPr>
        <p:grpSpPr>
          <a:xfrm>
            <a:off x="0" y="3698025"/>
            <a:ext cx="9143654" cy="2797825"/>
            <a:chOff x="0" y="3698025"/>
            <a:chExt cx="9143654" cy="2797825"/>
          </a:xfrm>
        </p:grpSpPr>
        <p:sp>
          <p:nvSpPr>
            <p:cNvPr id="14462" name="Google Shape;14462;p417"/>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3" name="Google Shape;14463;p41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4" name="Google Shape;14464;p41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5" name="Google Shape;14465;p41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6" name="Google Shape;14466;p41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7" name="Google Shape;14467;p41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8" name="Google Shape;14468;p41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9" name="Google Shape;14469;p41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0" name="Google Shape;14470;p41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1" name="Google Shape;14471;p41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2" name="Google Shape;14472;p41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3" name="Google Shape;14473;p41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4" name="Google Shape;14474;p41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5" name="Google Shape;14475;p41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6" name="Google Shape;14476;p41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7" name="Google Shape;14477;p41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8" name="Google Shape;14478;p41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9" name="Google Shape;14479;p417"/>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4480" name="Google Shape;14480;p417"/>
          <p:cNvGrpSpPr/>
          <p:nvPr/>
        </p:nvGrpSpPr>
        <p:grpSpPr>
          <a:xfrm rot="8100000">
            <a:off x="-1224716" y="-2158484"/>
            <a:ext cx="2668487" cy="4015617"/>
            <a:chOff x="5219200" y="-59750"/>
            <a:chExt cx="3222725" cy="4849650"/>
          </a:xfrm>
        </p:grpSpPr>
        <p:sp>
          <p:nvSpPr>
            <p:cNvPr id="14481" name="Google Shape;14481;p41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2" name="Google Shape;14482;p41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3" name="Google Shape;14483;p41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4" name="Google Shape;14484;p41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5" name="Google Shape;14485;p41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6" name="Google Shape;14486;p41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7" name="Google Shape;14487;p41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8" name="Google Shape;14488;p41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9" name="Google Shape;14489;p41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0" name="Google Shape;14490;p41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1" name="Google Shape;14491;p41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2" name="Google Shape;14492;p41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3" name="Google Shape;14493;p41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4" name="Google Shape;14494;p41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5" name="Google Shape;14495;p41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6" name="Google Shape;14496;p41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7" name="Google Shape;14497;p41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8" name="Google Shape;14498;p41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9" name="Google Shape;14499;p41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0" name="Google Shape;14500;p41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1" name="Google Shape;14501;p41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2" name="Google Shape;14502;p41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503" name="Shape 14503"/>
        <p:cNvGrpSpPr/>
        <p:nvPr/>
      </p:nvGrpSpPr>
      <p:grpSpPr>
        <a:xfrm>
          <a:off x="0" y="0"/>
          <a:ext cx="0" cy="0"/>
          <a:chOff x="0" y="0"/>
          <a:chExt cx="0" cy="0"/>
        </a:xfrm>
      </p:grpSpPr>
      <p:sp>
        <p:nvSpPr>
          <p:cNvPr id="14504" name="Google Shape;14504;p418"/>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505" name="Google Shape;14505;p418"/>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6" name="Google Shape;14506;p41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7" name="Google Shape;14507;p418"/>
          <p:cNvGrpSpPr/>
          <p:nvPr/>
        </p:nvGrpSpPr>
        <p:grpSpPr>
          <a:xfrm>
            <a:off x="6942275" y="-956825"/>
            <a:ext cx="3222725" cy="4849650"/>
            <a:chOff x="5219200" y="-59750"/>
            <a:chExt cx="3222725" cy="4849650"/>
          </a:xfrm>
        </p:grpSpPr>
        <p:sp>
          <p:nvSpPr>
            <p:cNvPr id="14508" name="Google Shape;14508;p4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9" name="Google Shape;14509;p4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0" name="Google Shape;14510;p4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1" name="Google Shape;14511;p4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2" name="Google Shape;14512;p4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3" name="Google Shape;14513;p4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4" name="Google Shape;14514;p4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5" name="Google Shape;14515;p4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6" name="Google Shape;14516;p4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7" name="Google Shape;14517;p4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8" name="Google Shape;14518;p4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9" name="Google Shape;14519;p4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0" name="Google Shape;14520;p4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1" name="Google Shape;14521;p4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2" name="Google Shape;14522;p4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3" name="Google Shape;14523;p4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4" name="Google Shape;14524;p4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5" name="Google Shape;14525;p4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6" name="Google Shape;14526;p4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7" name="Google Shape;14527;p4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8" name="Google Shape;14528;p4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9" name="Google Shape;14529;p4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0" name="Google Shape;14530;p418"/>
          <p:cNvGrpSpPr/>
          <p:nvPr/>
        </p:nvGrpSpPr>
        <p:grpSpPr>
          <a:xfrm rot="10800000">
            <a:off x="1285216" y="-2542734"/>
            <a:ext cx="2668416" cy="4015510"/>
            <a:chOff x="5219200" y="-59750"/>
            <a:chExt cx="3222725" cy="4849650"/>
          </a:xfrm>
        </p:grpSpPr>
        <p:sp>
          <p:nvSpPr>
            <p:cNvPr id="14531" name="Google Shape;14531;p41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2" name="Google Shape;14532;p41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3" name="Google Shape;14533;p41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4" name="Google Shape;14534;p41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5" name="Google Shape;14535;p41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6" name="Google Shape;14536;p41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7" name="Google Shape;14537;p41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8" name="Google Shape;14538;p41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9" name="Google Shape;14539;p41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0" name="Google Shape;14540;p41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1" name="Google Shape;14541;p41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2" name="Google Shape;14542;p41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3" name="Google Shape;14543;p41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4" name="Google Shape;14544;p41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5" name="Google Shape;14545;p41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6" name="Google Shape;14546;p41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7" name="Google Shape;14547;p41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8" name="Google Shape;14548;p41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9" name="Google Shape;14549;p41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0" name="Google Shape;14550;p41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1" name="Google Shape;14551;p41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2" name="Google Shape;14552;p41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53" name="Shape 14553"/>
        <p:cNvGrpSpPr/>
        <p:nvPr/>
      </p:nvGrpSpPr>
      <p:grpSpPr>
        <a:xfrm>
          <a:off x="0" y="0"/>
          <a:ext cx="0" cy="0"/>
          <a:chOff x="0" y="0"/>
          <a:chExt cx="0" cy="0"/>
        </a:xfrm>
      </p:grpSpPr>
      <p:sp>
        <p:nvSpPr>
          <p:cNvPr id="14554" name="Google Shape;14554;p419"/>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55" name="Shape 14555"/>
        <p:cNvGrpSpPr/>
        <p:nvPr/>
      </p:nvGrpSpPr>
      <p:grpSpPr>
        <a:xfrm>
          <a:off x="0" y="0"/>
          <a:ext cx="0" cy="0"/>
          <a:chOff x="0" y="0"/>
          <a:chExt cx="0" cy="0"/>
        </a:xfrm>
      </p:grpSpPr>
      <p:sp>
        <p:nvSpPr>
          <p:cNvPr id="14556" name="Google Shape;14556;p420"/>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4557" name="Google Shape;14557;p420"/>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4558" name="Google Shape;14558;p420"/>
          <p:cNvGrpSpPr/>
          <p:nvPr/>
        </p:nvGrpSpPr>
        <p:grpSpPr>
          <a:xfrm>
            <a:off x="0" y="3698025"/>
            <a:ext cx="9143654" cy="2797825"/>
            <a:chOff x="0" y="3698025"/>
            <a:chExt cx="9143654" cy="2797825"/>
          </a:xfrm>
        </p:grpSpPr>
        <p:sp>
          <p:nvSpPr>
            <p:cNvPr id="14559" name="Google Shape;14559;p420"/>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0" name="Google Shape;14560;p42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1" name="Google Shape;14561;p42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2" name="Google Shape;14562;p42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3" name="Google Shape;14563;p42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4" name="Google Shape;14564;p42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5" name="Google Shape;14565;p42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6" name="Google Shape;14566;p42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7" name="Google Shape;14567;p42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8" name="Google Shape;14568;p42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9" name="Google Shape;14569;p42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0" name="Google Shape;14570;p42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1" name="Google Shape;14571;p42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2" name="Google Shape;14572;p42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3" name="Google Shape;14573;p42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4" name="Google Shape;14574;p42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5" name="Google Shape;14575;p42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6" name="Google Shape;14576;p420"/>
          <p:cNvGrpSpPr/>
          <p:nvPr/>
        </p:nvGrpSpPr>
        <p:grpSpPr>
          <a:xfrm rot="343916">
            <a:off x="7238671" y="-522442"/>
            <a:ext cx="2668546" cy="4015705"/>
            <a:chOff x="5219200" y="-59750"/>
            <a:chExt cx="3222725" cy="4849650"/>
          </a:xfrm>
        </p:grpSpPr>
        <p:sp>
          <p:nvSpPr>
            <p:cNvPr id="14577" name="Google Shape;14577;p42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8" name="Google Shape;14578;p42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9" name="Google Shape;14579;p42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0" name="Google Shape;14580;p42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1" name="Google Shape;14581;p42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2" name="Google Shape;14582;p42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3" name="Google Shape;14583;p42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4" name="Google Shape;14584;p42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5" name="Google Shape;14585;p42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6" name="Google Shape;14586;p42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7" name="Google Shape;14587;p42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8" name="Google Shape;14588;p42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9" name="Google Shape;14589;p42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0" name="Google Shape;14590;p42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1" name="Google Shape;14591;p42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2" name="Google Shape;14592;p42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3" name="Google Shape;14593;p42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4" name="Google Shape;14594;p42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5" name="Google Shape;14595;p42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6" name="Google Shape;14596;p42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7" name="Google Shape;14597;p42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8" name="Google Shape;14598;p42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9" name="Google Shape;14599;p420"/>
          <p:cNvGrpSpPr/>
          <p:nvPr/>
        </p:nvGrpSpPr>
        <p:grpSpPr>
          <a:xfrm rot="10800000">
            <a:off x="888491" y="-2832084"/>
            <a:ext cx="2668416" cy="4015510"/>
            <a:chOff x="5219200" y="-59750"/>
            <a:chExt cx="3222725" cy="4849650"/>
          </a:xfrm>
        </p:grpSpPr>
        <p:sp>
          <p:nvSpPr>
            <p:cNvPr id="14600" name="Google Shape;14600;p42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1" name="Google Shape;14601;p42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2" name="Google Shape;14602;p42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3" name="Google Shape;14603;p42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4" name="Google Shape;14604;p42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5" name="Google Shape;14605;p42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6" name="Google Shape;14606;p42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7" name="Google Shape;14607;p42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8" name="Google Shape;14608;p42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9" name="Google Shape;14609;p42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0" name="Google Shape;14610;p42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1" name="Google Shape;14611;p42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2" name="Google Shape;14612;p42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3" name="Google Shape;14613;p42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4" name="Google Shape;14614;p42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5" name="Google Shape;14615;p42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6" name="Google Shape;14616;p42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7" name="Google Shape;14617;p42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8" name="Google Shape;14618;p42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9" name="Google Shape;14619;p42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0" name="Google Shape;14620;p42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1" name="Google Shape;14621;p42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622" name="Shape 14622"/>
        <p:cNvGrpSpPr/>
        <p:nvPr/>
      </p:nvGrpSpPr>
      <p:grpSpPr>
        <a:xfrm>
          <a:off x="0" y="0"/>
          <a:ext cx="0" cy="0"/>
          <a:chOff x="0" y="0"/>
          <a:chExt cx="0" cy="0"/>
        </a:xfrm>
      </p:grpSpPr>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4623" name="Shape 14623"/>
        <p:cNvGrpSpPr/>
        <p:nvPr/>
      </p:nvGrpSpPr>
      <p:grpSpPr>
        <a:xfrm>
          <a:off x="0" y="0"/>
          <a:ext cx="0" cy="0"/>
          <a:chOff x="0" y="0"/>
          <a:chExt cx="0" cy="0"/>
        </a:xfrm>
      </p:grpSpPr>
      <p:sp>
        <p:nvSpPr>
          <p:cNvPr id="14624" name="Google Shape;14624;p422"/>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4625" name="Google Shape;14625;p422"/>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26" name="Google Shape;14626;p422"/>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4627" name="Google Shape;14627;p422"/>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4628" name="Google Shape;14628;p422"/>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29" name="Google Shape;14629;p422"/>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4630" name="Google Shape;14630;p422"/>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4631" name="Google Shape;14631;p422"/>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32" name="Google Shape;14632;p422"/>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4633" name="Google Shape;14633;p422"/>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4634" name="Google Shape;14634;p422"/>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35" name="Google Shape;14635;p422"/>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4636" name="Google Shape;14636;p422"/>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637" name="Google Shape;14637;p422"/>
          <p:cNvGrpSpPr/>
          <p:nvPr/>
        </p:nvGrpSpPr>
        <p:grpSpPr>
          <a:xfrm>
            <a:off x="-992012" y="-137025"/>
            <a:ext cx="3346575" cy="4810125"/>
            <a:chOff x="-798375" y="146950"/>
            <a:chExt cx="3346575" cy="4810125"/>
          </a:xfrm>
        </p:grpSpPr>
        <p:sp>
          <p:nvSpPr>
            <p:cNvPr id="14638" name="Google Shape;14638;p422"/>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9" name="Google Shape;14639;p422"/>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0" name="Google Shape;14640;p422"/>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1" name="Google Shape;14641;p422"/>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2" name="Google Shape;14642;p422"/>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3" name="Google Shape;14643;p422"/>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4" name="Google Shape;14644;p422"/>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5" name="Google Shape;14645;p422"/>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6" name="Google Shape;14646;p422"/>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7" name="Google Shape;14647;p422"/>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8" name="Google Shape;14648;p422"/>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9" name="Google Shape;14649;p422"/>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0" name="Google Shape;14650;p422"/>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1" name="Google Shape;14651;p422"/>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2" name="Google Shape;14652;p422"/>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3" name="Google Shape;14653;p422"/>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4" name="Google Shape;14654;p422"/>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5" name="Google Shape;14655;p422"/>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6" name="Google Shape;14656;p422"/>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7" name="Google Shape;14657;p422"/>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8" name="Google Shape;14658;p422"/>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9" name="Google Shape;14659;p422"/>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0" name="Google Shape;14660;p42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066" name="Shape 1066"/>
        <p:cNvGrpSpPr/>
        <p:nvPr/>
      </p:nvGrpSpPr>
      <p:grpSpPr>
        <a:xfrm>
          <a:off x="0" y="0"/>
          <a:ext cx="0" cy="0"/>
          <a:chOff x="0" y="0"/>
          <a:chExt cx="0" cy="0"/>
        </a:xfrm>
      </p:grpSpPr>
      <p:grpSp>
        <p:nvGrpSpPr>
          <p:cNvPr id="1067" name="Google Shape;1067;p43"/>
          <p:cNvGrpSpPr/>
          <p:nvPr/>
        </p:nvGrpSpPr>
        <p:grpSpPr>
          <a:xfrm flipH="1" rot="182338">
            <a:off x="-1182824" y="-164053"/>
            <a:ext cx="2668624" cy="4015823"/>
            <a:chOff x="5219200" y="-59750"/>
            <a:chExt cx="3222725" cy="4849650"/>
          </a:xfrm>
        </p:grpSpPr>
        <p:sp>
          <p:nvSpPr>
            <p:cNvPr id="1068" name="Google Shape;1068;p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43"/>
          <p:cNvGrpSpPr/>
          <p:nvPr/>
        </p:nvGrpSpPr>
        <p:grpSpPr>
          <a:xfrm flipH="1" rot="-9509879">
            <a:off x="8024418" y="-2421276"/>
            <a:ext cx="2668503" cy="4015640"/>
            <a:chOff x="5219200" y="-59750"/>
            <a:chExt cx="3222725" cy="4849650"/>
          </a:xfrm>
        </p:grpSpPr>
        <p:sp>
          <p:nvSpPr>
            <p:cNvPr id="1091" name="Google Shape;1091;p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4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4" name="Google Shape;1114;p43"/>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14661" name="Shape 14661"/>
        <p:cNvGrpSpPr/>
        <p:nvPr/>
      </p:nvGrpSpPr>
      <p:grpSpPr>
        <a:xfrm>
          <a:off x="0" y="0"/>
          <a:ext cx="0" cy="0"/>
          <a:chOff x="0" y="0"/>
          <a:chExt cx="0" cy="0"/>
        </a:xfrm>
      </p:grpSpPr>
      <p:sp>
        <p:nvSpPr>
          <p:cNvPr id="14662" name="Google Shape;14662;p423"/>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663" name="Google Shape;14663;p423"/>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664" name="Shape 14664"/>
        <p:cNvGrpSpPr/>
        <p:nvPr/>
      </p:nvGrpSpPr>
      <p:grpSpPr>
        <a:xfrm>
          <a:off x="0" y="0"/>
          <a:ext cx="0" cy="0"/>
          <a:chOff x="0" y="0"/>
          <a:chExt cx="0" cy="0"/>
        </a:xfrm>
      </p:grpSpPr>
      <p:sp>
        <p:nvSpPr>
          <p:cNvPr id="14665" name="Google Shape;14665;p424"/>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66" name="Google Shape;14666;p424"/>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667" name="Google Shape;14667;p424"/>
          <p:cNvGrpSpPr/>
          <p:nvPr/>
        </p:nvGrpSpPr>
        <p:grpSpPr>
          <a:xfrm>
            <a:off x="0" y="3698025"/>
            <a:ext cx="9143654" cy="2797825"/>
            <a:chOff x="0" y="3698025"/>
            <a:chExt cx="9143654" cy="2797825"/>
          </a:xfrm>
        </p:grpSpPr>
        <p:sp>
          <p:nvSpPr>
            <p:cNvPr id="14668" name="Google Shape;14668;p424"/>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9" name="Google Shape;14669;p42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0" name="Google Shape;14670;p42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1" name="Google Shape;14671;p42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2" name="Google Shape;14672;p42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3" name="Google Shape;14673;p42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4" name="Google Shape;14674;p42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5" name="Google Shape;14675;p42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6" name="Google Shape;14676;p42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7" name="Google Shape;14677;p42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8" name="Google Shape;14678;p42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9" name="Google Shape;14679;p42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0" name="Google Shape;14680;p42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1" name="Google Shape;14681;p42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2" name="Google Shape;14682;p42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3" name="Google Shape;14683;p42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4" name="Google Shape;14684;p42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5" name="Google Shape;14685;p424"/>
          <p:cNvGrpSpPr/>
          <p:nvPr/>
        </p:nvGrpSpPr>
        <p:grpSpPr>
          <a:xfrm>
            <a:off x="6923225" y="-918725"/>
            <a:ext cx="3222725" cy="4849650"/>
            <a:chOff x="5219200" y="-59750"/>
            <a:chExt cx="3222725" cy="4849650"/>
          </a:xfrm>
        </p:grpSpPr>
        <p:sp>
          <p:nvSpPr>
            <p:cNvPr id="14686" name="Google Shape;14686;p42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7" name="Google Shape;14687;p42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8" name="Google Shape;14688;p42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9" name="Google Shape;14689;p42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0" name="Google Shape;14690;p42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1" name="Google Shape;14691;p42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2" name="Google Shape;14692;p42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3" name="Google Shape;14693;p42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4" name="Google Shape;14694;p42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5" name="Google Shape;14695;p42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6" name="Google Shape;14696;p42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7" name="Google Shape;14697;p42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8" name="Google Shape;14698;p42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9" name="Google Shape;14699;p42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0" name="Google Shape;14700;p42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1" name="Google Shape;14701;p42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2" name="Google Shape;14702;p42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3" name="Google Shape;14703;p42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4" name="Google Shape;14704;p42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5" name="Google Shape;14705;p42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6" name="Google Shape;14706;p42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7" name="Google Shape;14707;p42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14708" name="Shape 14708"/>
        <p:cNvGrpSpPr/>
        <p:nvPr/>
      </p:nvGrpSpPr>
      <p:grpSpPr>
        <a:xfrm>
          <a:off x="0" y="0"/>
          <a:ext cx="0" cy="0"/>
          <a:chOff x="0" y="0"/>
          <a:chExt cx="0" cy="0"/>
        </a:xfrm>
      </p:grpSpPr>
      <p:sp>
        <p:nvSpPr>
          <p:cNvPr id="14709" name="Google Shape;14709;p425"/>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10" name="Google Shape;14710;p425"/>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711" name="Google Shape;14711;p425"/>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12" name="Google Shape;14712;p425"/>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3" name="Google Shape;14713;p425"/>
          <p:cNvGrpSpPr/>
          <p:nvPr/>
        </p:nvGrpSpPr>
        <p:grpSpPr>
          <a:xfrm flipH="1" rot="10800000">
            <a:off x="7554841" y="-2633109"/>
            <a:ext cx="2668416" cy="4015510"/>
            <a:chOff x="5219200" y="-59750"/>
            <a:chExt cx="3222725" cy="4849650"/>
          </a:xfrm>
        </p:grpSpPr>
        <p:sp>
          <p:nvSpPr>
            <p:cNvPr id="14714" name="Google Shape;14714;p42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5" name="Google Shape;14715;p42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6" name="Google Shape;14716;p42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7" name="Google Shape;14717;p42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8" name="Google Shape;14718;p42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9" name="Google Shape;14719;p42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0" name="Google Shape;14720;p42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1" name="Google Shape;14721;p42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2" name="Google Shape;14722;p42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3" name="Google Shape;14723;p42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4" name="Google Shape;14724;p42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5" name="Google Shape;14725;p42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6" name="Google Shape;14726;p42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7" name="Google Shape;14727;p42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8" name="Google Shape;14728;p42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9" name="Google Shape;14729;p42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0" name="Google Shape;14730;p42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1" name="Google Shape;14731;p42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2" name="Google Shape;14732;p42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3" name="Google Shape;14733;p42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4" name="Google Shape;14734;p42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5" name="Google Shape;14735;p42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14736" name="Shape 14736"/>
        <p:cNvGrpSpPr/>
        <p:nvPr/>
      </p:nvGrpSpPr>
      <p:grpSpPr>
        <a:xfrm>
          <a:off x="0" y="0"/>
          <a:ext cx="0" cy="0"/>
          <a:chOff x="0" y="0"/>
          <a:chExt cx="0" cy="0"/>
        </a:xfrm>
      </p:grpSpPr>
      <p:sp>
        <p:nvSpPr>
          <p:cNvPr id="14737" name="Google Shape;14737;p426"/>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38" name="Google Shape;14738;p426"/>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739" name="Google Shape;14739;p426"/>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40" name="Google Shape;14740;p426"/>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1" name="Google Shape;14741;p426"/>
          <p:cNvGrpSpPr/>
          <p:nvPr/>
        </p:nvGrpSpPr>
        <p:grpSpPr>
          <a:xfrm flipH="1" rot="-343916">
            <a:off x="-931397" y="-300442"/>
            <a:ext cx="2668546" cy="4015705"/>
            <a:chOff x="5219200" y="-59750"/>
            <a:chExt cx="3222725" cy="4849650"/>
          </a:xfrm>
        </p:grpSpPr>
        <p:sp>
          <p:nvSpPr>
            <p:cNvPr id="14742" name="Google Shape;14742;p42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3" name="Google Shape;14743;p42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4" name="Google Shape;14744;p42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5" name="Google Shape;14745;p42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6" name="Google Shape;14746;p42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7" name="Google Shape;14747;p42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8" name="Google Shape;14748;p42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9" name="Google Shape;14749;p42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0" name="Google Shape;14750;p42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1" name="Google Shape;14751;p42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2" name="Google Shape;14752;p42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3" name="Google Shape;14753;p42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4" name="Google Shape;14754;p42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5" name="Google Shape;14755;p42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6" name="Google Shape;14756;p42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7" name="Google Shape;14757;p42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8" name="Google Shape;14758;p42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9" name="Google Shape;14759;p42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0" name="Google Shape;14760;p42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1" name="Google Shape;14761;p42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2" name="Google Shape;14762;p42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3" name="Google Shape;14763;p42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4" name="Google Shape;14764;p426"/>
          <p:cNvGrpSpPr/>
          <p:nvPr/>
        </p:nvGrpSpPr>
        <p:grpSpPr>
          <a:xfrm flipH="1" rot="-9509879">
            <a:off x="7277968" y="-2449976"/>
            <a:ext cx="2668503" cy="4015640"/>
            <a:chOff x="5219200" y="-59750"/>
            <a:chExt cx="3222725" cy="4849650"/>
          </a:xfrm>
        </p:grpSpPr>
        <p:sp>
          <p:nvSpPr>
            <p:cNvPr id="14765" name="Google Shape;14765;p42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6" name="Google Shape;14766;p42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7" name="Google Shape;14767;p42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8" name="Google Shape;14768;p42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9" name="Google Shape;14769;p42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0" name="Google Shape;14770;p42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1" name="Google Shape;14771;p42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2" name="Google Shape;14772;p42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3" name="Google Shape;14773;p42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4" name="Google Shape;14774;p42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5" name="Google Shape;14775;p42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6" name="Google Shape;14776;p42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7" name="Google Shape;14777;p42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8" name="Google Shape;14778;p42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9" name="Google Shape;14779;p42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0" name="Google Shape;14780;p42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1" name="Google Shape;14781;p42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2" name="Google Shape;14782;p42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3" name="Google Shape;14783;p42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4" name="Google Shape;14784;p42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5" name="Google Shape;14785;p42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6" name="Google Shape;14786;p42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4787" name="Shape 14787"/>
        <p:cNvGrpSpPr/>
        <p:nvPr/>
      </p:nvGrpSpPr>
      <p:grpSpPr>
        <a:xfrm>
          <a:off x="0" y="0"/>
          <a:ext cx="0" cy="0"/>
          <a:chOff x="0" y="0"/>
          <a:chExt cx="0" cy="0"/>
        </a:xfrm>
      </p:grpSpPr>
      <p:sp>
        <p:nvSpPr>
          <p:cNvPr id="14788" name="Google Shape;14788;p427"/>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89" name="Google Shape;14789;p427"/>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90" name="Google Shape;14790;p427"/>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1" name="Google Shape;14791;p427"/>
          <p:cNvGrpSpPr/>
          <p:nvPr/>
        </p:nvGrpSpPr>
        <p:grpSpPr>
          <a:xfrm rot="8100000">
            <a:off x="-893832" y="-2199876"/>
            <a:ext cx="2668032" cy="4014931"/>
            <a:chOff x="5219200" y="-59750"/>
            <a:chExt cx="3222725" cy="4849650"/>
          </a:xfrm>
        </p:grpSpPr>
        <p:sp>
          <p:nvSpPr>
            <p:cNvPr id="14792" name="Google Shape;14792;p42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3" name="Google Shape;14793;p42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4" name="Google Shape;14794;p42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5" name="Google Shape;14795;p42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6" name="Google Shape;14796;p42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7" name="Google Shape;14797;p42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8" name="Google Shape;14798;p42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9" name="Google Shape;14799;p42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0" name="Google Shape;14800;p42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1" name="Google Shape;14801;p42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2" name="Google Shape;14802;p42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3" name="Google Shape;14803;p42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4" name="Google Shape;14804;p42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5" name="Google Shape;14805;p42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6" name="Google Shape;14806;p42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7" name="Google Shape;14807;p42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8" name="Google Shape;14808;p42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9" name="Google Shape;14809;p42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0" name="Google Shape;14810;p42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1" name="Google Shape;14811;p42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2" name="Google Shape;14812;p42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3" name="Google Shape;14813;p42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14814" name="Shape 14814"/>
        <p:cNvGrpSpPr/>
        <p:nvPr/>
      </p:nvGrpSpPr>
      <p:grpSpPr>
        <a:xfrm>
          <a:off x="0" y="0"/>
          <a:ext cx="0" cy="0"/>
          <a:chOff x="0" y="0"/>
          <a:chExt cx="0" cy="0"/>
        </a:xfrm>
      </p:grpSpPr>
      <p:sp>
        <p:nvSpPr>
          <p:cNvPr id="14815" name="Google Shape;14815;p428"/>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16" name="Google Shape;14816;p428"/>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4817" name="Shape 14817"/>
        <p:cNvGrpSpPr/>
        <p:nvPr/>
      </p:nvGrpSpPr>
      <p:grpSpPr>
        <a:xfrm>
          <a:off x="0" y="0"/>
          <a:ext cx="0" cy="0"/>
          <a:chOff x="0" y="0"/>
          <a:chExt cx="0" cy="0"/>
        </a:xfrm>
      </p:grpSpPr>
      <p:sp>
        <p:nvSpPr>
          <p:cNvPr id="14818" name="Google Shape;14818;p429"/>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19" name="Google Shape;14819;p429"/>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820" name="Google Shape;14820;p429"/>
          <p:cNvGrpSpPr/>
          <p:nvPr/>
        </p:nvGrpSpPr>
        <p:grpSpPr>
          <a:xfrm flipH="1" rot="3841457">
            <a:off x="-766203" y="-2017643"/>
            <a:ext cx="3222798" cy="4849759"/>
            <a:chOff x="5219200" y="-59750"/>
            <a:chExt cx="3222725" cy="4849650"/>
          </a:xfrm>
        </p:grpSpPr>
        <p:sp>
          <p:nvSpPr>
            <p:cNvPr id="14821" name="Google Shape;14821;p42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2" name="Google Shape;14822;p42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3" name="Google Shape;14823;p42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4" name="Google Shape;14824;p42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5" name="Google Shape;14825;p42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6" name="Google Shape;14826;p42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7" name="Google Shape;14827;p42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8" name="Google Shape;14828;p42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9" name="Google Shape;14829;p42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0" name="Google Shape;14830;p42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1" name="Google Shape;14831;p42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2" name="Google Shape;14832;p42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3" name="Google Shape;14833;p42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4" name="Google Shape;14834;p42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5" name="Google Shape;14835;p42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6" name="Google Shape;14836;p42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7" name="Google Shape;14837;p42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8" name="Google Shape;14838;p42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9" name="Google Shape;14839;p42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0" name="Google Shape;14840;p42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1" name="Google Shape;14841;p42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2" name="Google Shape;14842;p42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3" name="Google Shape;14843;p429"/>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4844" name="Shape 14844"/>
        <p:cNvGrpSpPr/>
        <p:nvPr/>
      </p:nvGrpSpPr>
      <p:grpSpPr>
        <a:xfrm>
          <a:off x="0" y="0"/>
          <a:ext cx="0" cy="0"/>
          <a:chOff x="0" y="0"/>
          <a:chExt cx="0" cy="0"/>
        </a:xfrm>
      </p:grpSpPr>
      <p:sp>
        <p:nvSpPr>
          <p:cNvPr id="14845" name="Google Shape;14845;p430"/>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46" name="Google Shape;14846;p430"/>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4847" name="Shape 14847"/>
        <p:cNvGrpSpPr/>
        <p:nvPr/>
      </p:nvGrpSpPr>
      <p:grpSpPr>
        <a:xfrm>
          <a:off x="0" y="0"/>
          <a:ext cx="0" cy="0"/>
          <a:chOff x="0" y="0"/>
          <a:chExt cx="0" cy="0"/>
        </a:xfrm>
      </p:grpSpPr>
      <p:sp>
        <p:nvSpPr>
          <p:cNvPr id="14848" name="Google Shape;14848;p431"/>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9" name="Google Shape;14849;p431"/>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850" name="Google Shape;14850;p43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851" name="Google Shape;14851;p431"/>
          <p:cNvGrpSpPr/>
          <p:nvPr/>
        </p:nvGrpSpPr>
        <p:grpSpPr>
          <a:xfrm>
            <a:off x="6942275" y="-956825"/>
            <a:ext cx="3222725" cy="4849650"/>
            <a:chOff x="5219200" y="-59750"/>
            <a:chExt cx="3222725" cy="4849650"/>
          </a:xfrm>
        </p:grpSpPr>
        <p:sp>
          <p:nvSpPr>
            <p:cNvPr id="14852" name="Google Shape;14852;p43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3" name="Google Shape;14853;p43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4" name="Google Shape;14854;p43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5" name="Google Shape;14855;p43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6" name="Google Shape;14856;p43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7" name="Google Shape;14857;p43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8" name="Google Shape;14858;p43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9" name="Google Shape;14859;p43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0" name="Google Shape;14860;p43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1" name="Google Shape;14861;p43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2" name="Google Shape;14862;p43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3" name="Google Shape;14863;p43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4" name="Google Shape;14864;p43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5" name="Google Shape;14865;p43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6" name="Google Shape;14866;p43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7" name="Google Shape;14867;p43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8" name="Google Shape;14868;p43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9" name="Google Shape;14869;p43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0" name="Google Shape;14870;p43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1" name="Google Shape;14871;p43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2" name="Google Shape;14872;p43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3" name="Google Shape;14873;p43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4874" name="Shape 14874"/>
        <p:cNvGrpSpPr/>
        <p:nvPr/>
      </p:nvGrpSpPr>
      <p:grpSpPr>
        <a:xfrm>
          <a:off x="0" y="0"/>
          <a:ext cx="0" cy="0"/>
          <a:chOff x="0" y="0"/>
          <a:chExt cx="0" cy="0"/>
        </a:xfrm>
      </p:grpSpPr>
      <p:grpSp>
        <p:nvGrpSpPr>
          <p:cNvPr id="14875" name="Google Shape;14875;p432"/>
          <p:cNvGrpSpPr/>
          <p:nvPr/>
        </p:nvGrpSpPr>
        <p:grpSpPr>
          <a:xfrm>
            <a:off x="-1458737" y="-317375"/>
            <a:ext cx="3346575" cy="4810125"/>
            <a:chOff x="-798375" y="146950"/>
            <a:chExt cx="3346575" cy="4810125"/>
          </a:xfrm>
        </p:grpSpPr>
        <p:sp>
          <p:nvSpPr>
            <p:cNvPr id="14876" name="Google Shape;14876;p432"/>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7" name="Google Shape;14877;p432"/>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8" name="Google Shape;14878;p432"/>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9" name="Google Shape;14879;p432"/>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0" name="Google Shape;14880;p432"/>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1" name="Google Shape;14881;p432"/>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2" name="Google Shape;14882;p432"/>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3" name="Google Shape;14883;p432"/>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4" name="Google Shape;14884;p432"/>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5" name="Google Shape;14885;p432"/>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6" name="Google Shape;14886;p432"/>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7" name="Google Shape;14887;p432"/>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8" name="Google Shape;14888;p432"/>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9" name="Google Shape;14889;p432"/>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0" name="Google Shape;14890;p432"/>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1" name="Google Shape;14891;p432"/>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2" name="Google Shape;14892;p432"/>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3" name="Google Shape;14893;p432"/>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4" name="Google Shape;14894;p432"/>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5" name="Google Shape;14895;p432"/>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6" name="Google Shape;14896;p432"/>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7" name="Google Shape;14897;p432"/>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8" name="Google Shape;14898;p432"/>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99" name="Google Shape;14899;p432"/>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900" name="Google Shape;14900;p432"/>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901" name="Google Shape;14901;p43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115" name="Shape 1115"/>
        <p:cNvGrpSpPr/>
        <p:nvPr/>
      </p:nvGrpSpPr>
      <p:grpSpPr>
        <a:xfrm>
          <a:off x="0" y="0"/>
          <a:ext cx="0" cy="0"/>
          <a:chOff x="0" y="0"/>
          <a:chExt cx="0" cy="0"/>
        </a:xfrm>
      </p:grpSpPr>
      <p:sp>
        <p:nvSpPr>
          <p:cNvPr id="1116" name="Google Shape;1116;p44"/>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7" name="Google Shape;1117;p4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44"/>
          <p:cNvGrpSpPr/>
          <p:nvPr/>
        </p:nvGrpSpPr>
        <p:grpSpPr>
          <a:xfrm rot="384094">
            <a:off x="7533024" y="-250931"/>
            <a:ext cx="3222839" cy="4849821"/>
            <a:chOff x="5219200" y="-59750"/>
            <a:chExt cx="3222725" cy="4849650"/>
          </a:xfrm>
        </p:grpSpPr>
        <p:sp>
          <p:nvSpPr>
            <p:cNvPr id="1119" name="Google Shape;1119;p4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44"/>
          <p:cNvGrpSpPr/>
          <p:nvPr/>
        </p:nvGrpSpPr>
        <p:grpSpPr>
          <a:xfrm flipH="1" rot="3522602">
            <a:off x="-2844032" y="-1803662"/>
            <a:ext cx="3222914" cy="4849935"/>
            <a:chOff x="5219200" y="-59750"/>
            <a:chExt cx="3222725" cy="4849650"/>
          </a:xfrm>
        </p:grpSpPr>
        <p:sp>
          <p:nvSpPr>
            <p:cNvPr id="1142" name="Google Shape;1142;p4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4902" name="Shape 14902"/>
        <p:cNvGrpSpPr/>
        <p:nvPr/>
      </p:nvGrpSpPr>
      <p:grpSpPr>
        <a:xfrm>
          <a:off x="0" y="0"/>
          <a:ext cx="0" cy="0"/>
          <a:chOff x="0" y="0"/>
          <a:chExt cx="0" cy="0"/>
        </a:xfrm>
      </p:grpSpPr>
      <p:grpSp>
        <p:nvGrpSpPr>
          <p:cNvPr id="14903" name="Google Shape;14903;p433"/>
          <p:cNvGrpSpPr/>
          <p:nvPr/>
        </p:nvGrpSpPr>
        <p:grpSpPr>
          <a:xfrm rot="10800000">
            <a:off x="-1244009" y="-2790909"/>
            <a:ext cx="2668416" cy="4015510"/>
            <a:chOff x="5219200" y="-59750"/>
            <a:chExt cx="3222725" cy="4849650"/>
          </a:xfrm>
        </p:grpSpPr>
        <p:sp>
          <p:nvSpPr>
            <p:cNvPr id="14904" name="Google Shape;14904;p43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5" name="Google Shape;14905;p43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6" name="Google Shape;14906;p43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7" name="Google Shape;14907;p43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8" name="Google Shape;14908;p43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9" name="Google Shape;14909;p43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0" name="Google Shape;14910;p43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1" name="Google Shape;14911;p43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2" name="Google Shape;14912;p43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3" name="Google Shape;14913;p43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4" name="Google Shape;14914;p43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5" name="Google Shape;14915;p43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6" name="Google Shape;14916;p43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7" name="Google Shape;14917;p43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8" name="Google Shape;14918;p43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9" name="Google Shape;14919;p43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0" name="Google Shape;14920;p43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1" name="Google Shape;14921;p43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2" name="Google Shape;14922;p43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3" name="Google Shape;14923;p43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4" name="Google Shape;14924;p43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5" name="Google Shape;14925;p43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6" name="Google Shape;14926;p433"/>
          <p:cNvGrpSpPr/>
          <p:nvPr/>
        </p:nvGrpSpPr>
        <p:grpSpPr>
          <a:xfrm>
            <a:off x="6942275" y="-956825"/>
            <a:ext cx="3222725" cy="4849650"/>
            <a:chOff x="5219200" y="-59750"/>
            <a:chExt cx="3222725" cy="4849650"/>
          </a:xfrm>
        </p:grpSpPr>
        <p:sp>
          <p:nvSpPr>
            <p:cNvPr id="14927" name="Google Shape;14927;p43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8" name="Google Shape;14928;p43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9" name="Google Shape;14929;p43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0" name="Google Shape;14930;p43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1" name="Google Shape;14931;p43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2" name="Google Shape;14932;p43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3" name="Google Shape;14933;p43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4" name="Google Shape;14934;p43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5" name="Google Shape;14935;p43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6" name="Google Shape;14936;p43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7" name="Google Shape;14937;p43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8" name="Google Shape;14938;p43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9" name="Google Shape;14939;p43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0" name="Google Shape;14940;p43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1" name="Google Shape;14941;p43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2" name="Google Shape;14942;p43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3" name="Google Shape;14943;p43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4" name="Google Shape;14944;p43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5" name="Google Shape;14945;p43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6" name="Google Shape;14946;p43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7" name="Google Shape;14947;p43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8" name="Google Shape;14948;p43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9" name="Google Shape;14949;p433"/>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50" name="Google Shape;14950;p433"/>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51" name="Google Shape;14951;p433"/>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52" name="Google Shape;14952;p433"/>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53" name="Google Shape;14953;p433"/>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54" name="Google Shape;14954;p433"/>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55" name="Google Shape;14955;p433"/>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56" name="Google Shape;14956;p433"/>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4957" name="Shape 14957"/>
        <p:cNvGrpSpPr/>
        <p:nvPr/>
      </p:nvGrpSpPr>
      <p:grpSpPr>
        <a:xfrm>
          <a:off x="0" y="0"/>
          <a:ext cx="0" cy="0"/>
          <a:chOff x="0" y="0"/>
          <a:chExt cx="0" cy="0"/>
        </a:xfrm>
      </p:grpSpPr>
      <p:grpSp>
        <p:nvGrpSpPr>
          <p:cNvPr id="14958" name="Google Shape;14958;p434"/>
          <p:cNvGrpSpPr/>
          <p:nvPr/>
        </p:nvGrpSpPr>
        <p:grpSpPr>
          <a:xfrm rot="8271231">
            <a:off x="-1039117" y="-2244498"/>
            <a:ext cx="2668378" cy="4015453"/>
            <a:chOff x="5219200" y="-59750"/>
            <a:chExt cx="3222725" cy="4849650"/>
          </a:xfrm>
        </p:grpSpPr>
        <p:sp>
          <p:nvSpPr>
            <p:cNvPr id="14959" name="Google Shape;14959;p43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0" name="Google Shape;14960;p43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1" name="Google Shape;14961;p43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2" name="Google Shape;14962;p43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3" name="Google Shape;14963;p43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4" name="Google Shape;14964;p43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5" name="Google Shape;14965;p43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6" name="Google Shape;14966;p43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7" name="Google Shape;14967;p43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8" name="Google Shape;14968;p43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9" name="Google Shape;14969;p43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0" name="Google Shape;14970;p43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1" name="Google Shape;14971;p43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2" name="Google Shape;14972;p43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3" name="Google Shape;14973;p43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4" name="Google Shape;14974;p43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5" name="Google Shape;14975;p43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6" name="Google Shape;14976;p43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7" name="Google Shape;14977;p43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8" name="Google Shape;14978;p43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9" name="Google Shape;14979;p43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0" name="Google Shape;14980;p43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1" name="Google Shape;14981;p434"/>
          <p:cNvGrpSpPr/>
          <p:nvPr/>
        </p:nvGrpSpPr>
        <p:grpSpPr>
          <a:xfrm flipH="1" rot="-10527386">
            <a:off x="7811436" y="-2431424"/>
            <a:ext cx="2668746" cy="4016007"/>
            <a:chOff x="5219200" y="-59750"/>
            <a:chExt cx="3222725" cy="4849650"/>
          </a:xfrm>
        </p:grpSpPr>
        <p:sp>
          <p:nvSpPr>
            <p:cNvPr id="14982" name="Google Shape;14982;p43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3" name="Google Shape;14983;p43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4" name="Google Shape;14984;p43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5" name="Google Shape;14985;p43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6" name="Google Shape;14986;p43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7" name="Google Shape;14987;p43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8" name="Google Shape;14988;p43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9" name="Google Shape;14989;p43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0" name="Google Shape;14990;p43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1" name="Google Shape;14991;p43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2" name="Google Shape;14992;p43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3" name="Google Shape;14993;p43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4" name="Google Shape;14994;p43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5" name="Google Shape;14995;p43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6" name="Google Shape;14996;p43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7" name="Google Shape;14997;p43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8" name="Google Shape;14998;p43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9" name="Google Shape;14999;p43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0" name="Google Shape;15000;p43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1" name="Google Shape;15001;p43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2" name="Google Shape;15002;p43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3" name="Google Shape;15003;p43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4" name="Google Shape;15004;p434"/>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05" name="Google Shape;15005;p434"/>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06" name="Google Shape;15006;p434"/>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07" name="Google Shape;15007;p434"/>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08" name="Google Shape;15008;p434"/>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09" name="Google Shape;15009;p434"/>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10" name="Google Shape;15010;p434"/>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11" name="Google Shape;15011;p434"/>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5012" name="Shape 15012"/>
        <p:cNvGrpSpPr/>
        <p:nvPr/>
      </p:nvGrpSpPr>
      <p:grpSpPr>
        <a:xfrm>
          <a:off x="0" y="0"/>
          <a:ext cx="0" cy="0"/>
          <a:chOff x="0" y="0"/>
          <a:chExt cx="0" cy="0"/>
        </a:xfrm>
      </p:grpSpPr>
      <p:sp>
        <p:nvSpPr>
          <p:cNvPr id="15013" name="Google Shape;15013;p435"/>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14" name="Google Shape;15014;p435"/>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5015" name="Google Shape;15015;p435"/>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16" name="Google Shape;15016;p435"/>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5017" name="Google Shape;15017;p435"/>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5018" name="Google Shape;15018;p435"/>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5019" name="Google Shape;15019;p435"/>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5020" name="Google Shape;15020;p435"/>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15021" name="Google Shape;15021;p435"/>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15022" name="Google Shape;15022;p43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23" name="Google Shape;15023;p435"/>
          <p:cNvGrpSpPr/>
          <p:nvPr/>
        </p:nvGrpSpPr>
        <p:grpSpPr>
          <a:xfrm flipH="1" rot="-9843618">
            <a:off x="2714181" y="-2618809"/>
            <a:ext cx="2668535" cy="4015689"/>
            <a:chOff x="5219200" y="-59750"/>
            <a:chExt cx="3222725" cy="4849650"/>
          </a:xfrm>
        </p:grpSpPr>
        <p:sp>
          <p:nvSpPr>
            <p:cNvPr id="15024" name="Google Shape;15024;p43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5" name="Google Shape;15025;p43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6" name="Google Shape;15026;p43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7" name="Google Shape;15027;p43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8" name="Google Shape;15028;p43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9" name="Google Shape;15029;p43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0" name="Google Shape;15030;p43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1" name="Google Shape;15031;p43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2" name="Google Shape;15032;p43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3" name="Google Shape;15033;p43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4" name="Google Shape;15034;p43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5" name="Google Shape;15035;p43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6" name="Google Shape;15036;p43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7" name="Google Shape;15037;p43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8" name="Google Shape;15038;p43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9" name="Google Shape;15039;p43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0" name="Google Shape;15040;p43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1" name="Google Shape;15041;p43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2" name="Google Shape;15042;p43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3" name="Google Shape;15043;p43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4" name="Google Shape;15044;p43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5" name="Google Shape;15045;p43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046" name="Shape 15046"/>
        <p:cNvGrpSpPr/>
        <p:nvPr/>
      </p:nvGrpSpPr>
      <p:grpSpPr>
        <a:xfrm>
          <a:off x="0" y="0"/>
          <a:ext cx="0" cy="0"/>
          <a:chOff x="0" y="0"/>
          <a:chExt cx="0" cy="0"/>
        </a:xfrm>
      </p:grpSpPr>
      <p:sp>
        <p:nvSpPr>
          <p:cNvPr id="15047" name="Google Shape;15047;p436"/>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48" name="Google Shape;15048;p436"/>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49" name="Google Shape;15049;p436"/>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50" name="Google Shape;15050;p436"/>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51" name="Google Shape;15051;p436"/>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52" name="Google Shape;15052;p436"/>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53" name="Google Shape;15053;p436"/>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54" name="Google Shape;15054;p436"/>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55" name="Google Shape;15055;p436"/>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56" name="Google Shape;15056;p436"/>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57" name="Google Shape;15057;p436"/>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058" name="Google Shape;15058;p436"/>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59" name="Google Shape;15059;p436"/>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60" name="Google Shape;15060;p43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61" name="Google Shape;15061;p436"/>
          <p:cNvGrpSpPr/>
          <p:nvPr/>
        </p:nvGrpSpPr>
        <p:grpSpPr>
          <a:xfrm flipH="1" rot="-8100000">
            <a:off x="8352659" y="-2128334"/>
            <a:ext cx="2668487" cy="4015617"/>
            <a:chOff x="5219200" y="-59750"/>
            <a:chExt cx="3222725" cy="4849650"/>
          </a:xfrm>
        </p:grpSpPr>
        <p:sp>
          <p:nvSpPr>
            <p:cNvPr id="15062" name="Google Shape;15062;p43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3" name="Google Shape;15063;p43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4" name="Google Shape;15064;p43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5" name="Google Shape;15065;p43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6" name="Google Shape;15066;p43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7" name="Google Shape;15067;p43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8" name="Google Shape;15068;p43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9" name="Google Shape;15069;p43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0" name="Google Shape;15070;p43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1" name="Google Shape;15071;p43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2" name="Google Shape;15072;p43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3" name="Google Shape;15073;p43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4" name="Google Shape;15074;p43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5" name="Google Shape;15075;p43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6" name="Google Shape;15076;p43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7" name="Google Shape;15077;p43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8" name="Google Shape;15078;p43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9" name="Google Shape;15079;p43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0" name="Google Shape;15080;p43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1" name="Google Shape;15081;p43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2" name="Google Shape;15082;p43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3" name="Google Shape;15083;p43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15084" name="Shape 15084"/>
        <p:cNvGrpSpPr/>
        <p:nvPr/>
      </p:nvGrpSpPr>
      <p:grpSpPr>
        <a:xfrm>
          <a:off x="0" y="0"/>
          <a:ext cx="0" cy="0"/>
          <a:chOff x="0" y="0"/>
          <a:chExt cx="0" cy="0"/>
        </a:xfrm>
      </p:grpSpPr>
      <p:sp>
        <p:nvSpPr>
          <p:cNvPr id="15085" name="Google Shape;15085;p437"/>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5086" name="Google Shape;15086;p437"/>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87" name="Google Shape;15087;p437"/>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5088" name="Google Shape;15088;p437"/>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89" name="Google Shape;15089;p437"/>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15090" name="Google Shape;15090;p437"/>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091" name="Google Shape;15091;p437"/>
          <p:cNvGrpSpPr/>
          <p:nvPr/>
        </p:nvGrpSpPr>
        <p:grpSpPr>
          <a:xfrm rot="10800000">
            <a:off x="-776534" y="-2481484"/>
            <a:ext cx="2668416" cy="4015510"/>
            <a:chOff x="5219200" y="-59750"/>
            <a:chExt cx="3222725" cy="4849650"/>
          </a:xfrm>
        </p:grpSpPr>
        <p:sp>
          <p:nvSpPr>
            <p:cNvPr id="15092" name="Google Shape;15092;p4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3" name="Google Shape;15093;p4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4" name="Google Shape;15094;p4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5" name="Google Shape;15095;p4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6" name="Google Shape;15096;p4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7" name="Google Shape;15097;p4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8" name="Google Shape;15098;p4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9" name="Google Shape;15099;p4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0" name="Google Shape;15100;p4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1" name="Google Shape;15101;p4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2" name="Google Shape;15102;p4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3" name="Google Shape;15103;p4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4" name="Google Shape;15104;p4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5" name="Google Shape;15105;p4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6" name="Google Shape;15106;p4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7" name="Google Shape;15107;p4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8" name="Google Shape;15108;p4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9" name="Google Shape;15109;p4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0" name="Google Shape;15110;p4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1" name="Google Shape;15111;p4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2" name="Google Shape;15112;p4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3" name="Google Shape;15113;p4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4" name="Google Shape;15114;p437"/>
          <p:cNvGrpSpPr/>
          <p:nvPr/>
        </p:nvGrpSpPr>
        <p:grpSpPr>
          <a:xfrm rot="343916">
            <a:off x="7238671" y="-522442"/>
            <a:ext cx="2668546" cy="4015705"/>
            <a:chOff x="5219200" y="-59750"/>
            <a:chExt cx="3222725" cy="4849650"/>
          </a:xfrm>
        </p:grpSpPr>
        <p:sp>
          <p:nvSpPr>
            <p:cNvPr id="15115" name="Google Shape;15115;p43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6" name="Google Shape;15116;p43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7" name="Google Shape;15117;p43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8" name="Google Shape;15118;p43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9" name="Google Shape;15119;p43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0" name="Google Shape;15120;p43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1" name="Google Shape;15121;p43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2" name="Google Shape;15122;p43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3" name="Google Shape;15123;p43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4" name="Google Shape;15124;p43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5" name="Google Shape;15125;p43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6" name="Google Shape;15126;p43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7" name="Google Shape;15127;p43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8" name="Google Shape;15128;p43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9" name="Google Shape;15129;p43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0" name="Google Shape;15130;p43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1" name="Google Shape;15131;p43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2" name="Google Shape;15132;p43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3" name="Google Shape;15133;p43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4" name="Google Shape;15134;p43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5" name="Google Shape;15135;p43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6" name="Google Shape;15136;p43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7" name="Google Shape;15137;p437"/>
          <p:cNvGrpSpPr/>
          <p:nvPr/>
        </p:nvGrpSpPr>
        <p:grpSpPr>
          <a:xfrm>
            <a:off x="0" y="3794700"/>
            <a:ext cx="9143654" cy="2701150"/>
            <a:chOff x="0" y="3794700"/>
            <a:chExt cx="9143654" cy="2701150"/>
          </a:xfrm>
        </p:grpSpPr>
        <p:sp>
          <p:nvSpPr>
            <p:cNvPr id="15138" name="Google Shape;15138;p437"/>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9" name="Google Shape;15139;p43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0" name="Google Shape;15140;p43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1" name="Google Shape;15141;p43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2" name="Google Shape;15142;p43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3" name="Google Shape;15143;p43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4" name="Google Shape;15144;p43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5" name="Google Shape;15145;p43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6" name="Google Shape;15146;p43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7" name="Google Shape;15147;p43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8" name="Google Shape;15148;p43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9" name="Google Shape;15149;p43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0" name="Google Shape;15150;p43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1" name="Google Shape;15151;p43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2" name="Google Shape;15152;p43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3" name="Google Shape;15153;p43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4" name="Google Shape;15154;p43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5155" name="Shape 15155"/>
        <p:cNvGrpSpPr/>
        <p:nvPr/>
      </p:nvGrpSpPr>
      <p:grpSpPr>
        <a:xfrm>
          <a:off x="0" y="0"/>
          <a:ext cx="0" cy="0"/>
          <a:chOff x="0" y="0"/>
          <a:chExt cx="0" cy="0"/>
        </a:xfrm>
      </p:grpSpPr>
      <p:grpSp>
        <p:nvGrpSpPr>
          <p:cNvPr id="15156" name="Google Shape;15156;p438"/>
          <p:cNvGrpSpPr/>
          <p:nvPr/>
        </p:nvGrpSpPr>
        <p:grpSpPr>
          <a:xfrm flipH="1" rot="-343916">
            <a:off x="-773204" y="-474292"/>
            <a:ext cx="2668546" cy="4015705"/>
            <a:chOff x="5219200" y="-59750"/>
            <a:chExt cx="3222725" cy="4849650"/>
          </a:xfrm>
        </p:grpSpPr>
        <p:sp>
          <p:nvSpPr>
            <p:cNvPr id="15157" name="Google Shape;15157;p4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8" name="Google Shape;15158;p4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9" name="Google Shape;15159;p4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0" name="Google Shape;15160;p4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1" name="Google Shape;15161;p4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2" name="Google Shape;15162;p4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3" name="Google Shape;15163;p4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4" name="Google Shape;15164;p4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5" name="Google Shape;15165;p4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6" name="Google Shape;15166;p4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7" name="Google Shape;15167;p4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8" name="Google Shape;15168;p4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9" name="Google Shape;15169;p4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0" name="Google Shape;15170;p4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1" name="Google Shape;15171;p4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2" name="Google Shape;15172;p4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3" name="Google Shape;15173;p4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4" name="Google Shape;15174;p4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5" name="Google Shape;15175;p4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6" name="Google Shape;15176;p4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7" name="Google Shape;15177;p4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8" name="Google Shape;15178;p4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9" name="Google Shape;15179;p438"/>
          <p:cNvGrpSpPr/>
          <p:nvPr/>
        </p:nvGrpSpPr>
        <p:grpSpPr>
          <a:xfrm flipH="1" rot="-8100000">
            <a:off x="8352659" y="-2128334"/>
            <a:ext cx="2668487" cy="4015617"/>
            <a:chOff x="5219200" y="-59750"/>
            <a:chExt cx="3222725" cy="4849650"/>
          </a:xfrm>
        </p:grpSpPr>
        <p:sp>
          <p:nvSpPr>
            <p:cNvPr id="15180" name="Google Shape;15180;p43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1" name="Google Shape;15181;p43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2" name="Google Shape;15182;p43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3" name="Google Shape;15183;p43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4" name="Google Shape;15184;p43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5" name="Google Shape;15185;p43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6" name="Google Shape;15186;p43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7" name="Google Shape;15187;p43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8" name="Google Shape;15188;p43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9" name="Google Shape;15189;p43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0" name="Google Shape;15190;p43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1" name="Google Shape;15191;p43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2" name="Google Shape;15192;p43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3" name="Google Shape;15193;p43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4" name="Google Shape;15194;p43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5" name="Google Shape;15195;p43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6" name="Google Shape;15196;p43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7" name="Google Shape;15197;p43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8" name="Google Shape;15198;p43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9" name="Google Shape;15199;p43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0" name="Google Shape;15200;p43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1" name="Google Shape;15201;p43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2" name="Google Shape;15202;p438"/>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203" name="Google Shape;15203;p438"/>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04" name="Google Shape;15204;p438"/>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205" name="Google Shape;15205;p438"/>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06" name="Google Shape;15206;p438"/>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207" name="Google Shape;15207;p438"/>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08" name="Google Shape;15208;p438"/>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209" name="Google Shape;15209;p438"/>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5210" name="Google Shape;15210;p438"/>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5211" name="Google Shape;15211;p438"/>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5212" name="Shape 15212"/>
        <p:cNvGrpSpPr/>
        <p:nvPr/>
      </p:nvGrpSpPr>
      <p:grpSpPr>
        <a:xfrm>
          <a:off x="0" y="0"/>
          <a:ext cx="0" cy="0"/>
          <a:chOff x="0" y="0"/>
          <a:chExt cx="0" cy="0"/>
        </a:xfrm>
      </p:grpSpPr>
      <p:grpSp>
        <p:nvGrpSpPr>
          <p:cNvPr id="15213" name="Google Shape;15213;p439"/>
          <p:cNvGrpSpPr/>
          <p:nvPr/>
        </p:nvGrpSpPr>
        <p:grpSpPr>
          <a:xfrm flipH="1" rot="182338">
            <a:off x="-1182824" y="-164053"/>
            <a:ext cx="2668624" cy="4015823"/>
            <a:chOff x="5219200" y="-59750"/>
            <a:chExt cx="3222725" cy="4849650"/>
          </a:xfrm>
        </p:grpSpPr>
        <p:sp>
          <p:nvSpPr>
            <p:cNvPr id="15214" name="Google Shape;15214;p43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5" name="Google Shape;15215;p43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6" name="Google Shape;15216;p43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7" name="Google Shape;15217;p43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8" name="Google Shape;15218;p43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9" name="Google Shape;15219;p43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0" name="Google Shape;15220;p43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1" name="Google Shape;15221;p43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2" name="Google Shape;15222;p43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3" name="Google Shape;15223;p43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4" name="Google Shape;15224;p43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5" name="Google Shape;15225;p43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6" name="Google Shape;15226;p43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7" name="Google Shape;15227;p43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8" name="Google Shape;15228;p43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9" name="Google Shape;15229;p43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0" name="Google Shape;15230;p43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1" name="Google Shape;15231;p43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2" name="Google Shape;15232;p43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3" name="Google Shape;15233;p43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4" name="Google Shape;15234;p43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5" name="Google Shape;15235;p43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6" name="Google Shape;15236;p439"/>
          <p:cNvGrpSpPr/>
          <p:nvPr/>
        </p:nvGrpSpPr>
        <p:grpSpPr>
          <a:xfrm flipH="1" rot="-9509879">
            <a:off x="8024418" y="-2421276"/>
            <a:ext cx="2668503" cy="4015640"/>
            <a:chOff x="5219200" y="-59750"/>
            <a:chExt cx="3222725" cy="4849650"/>
          </a:xfrm>
        </p:grpSpPr>
        <p:sp>
          <p:nvSpPr>
            <p:cNvPr id="15237" name="Google Shape;15237;p43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8" name="Google Shape;15238;p43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9" name="Google Shape;15239;p43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0" name="Google Shape;15240;p43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1" name="Google Shape;15241;p43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2" name="Google Shape;15242;p43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3" name="Google Shape;15243;p43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4" name="Google Shape;15244;p43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5" name="Google Shape;15245;p43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6" name="Google Shape;15246;p43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7" name="Google Shape;15247;p43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8" name="Google Shape;15248;p43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9" name="Google Shape;15249;p43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0" name="Google Shape;15250;p43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1" name="Google Shape;15251;p43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2" name="Google Shape;15252;p43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3" name="Google Shape;15253;p43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4" name="Google Shape;15254;p43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5" name="Google Shape;15255;p43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6" name="Google Shape;15256;p43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7" name="Google Shape;15257;p43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8" name="Google Shape;15258;p43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9" name="Google Shape;15259;p439"/>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60" name="Google Shape;15260;p43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5261" name="Shape 15261"/>
        <p:cNvGrpSpPr/>
        <p:nvPr/>
      </p:nvGrpSpPr>
      <p:grpSpPr>
        <a:xfrm>
          <a:off x="0" y="0"/>
          <a:ext cx="0" cy="0"/>
          <a:chOff x="0" y="0"/>
          <a:chExt cx="0" cy="0"/>
        </a:xfrm>
      </p:grpSpPr>
      <p:sp>
        <p:nvSpPr>
          <p:cNvPr id="15262" name="Google Shape;15262;p44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63" name="Google Shape;15263;p44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4" name="Google Shape;15264;p440"/>
          <p:cNvGrpSpPr/>
          <p:nvPr/>
        </p:nvGrpSpPr>
        <p:grpSpPr>
          <a:xfrm rot="384094">
            <a:off x="7533024" y="-250931"/>
            <a:ext cx="3222839" cy="4849821"/>
            <a:chOff x="5219200" y="-59750"/>
            <a:chExt cx="3222725" cy="4849650"/>
          </a:xfrm>
        </p:grpSpPr>
        <p:sp>
          <p:nvSpPr>
            <p:cNvPr id="15265" name="Google Shape;15265;p44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6" name="Google Shape;15266;p44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7" name="Google Shape;15267;p44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8" name="Google Shape;15268;p44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9" name="Google Shape;15269;p44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0" name="Google Shape;15270;p44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1" name="Google Shape;15271;p44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2" name="Google Shape;15272;p44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3" name="Google Shape;15273;p44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4" name="Google Shape;15274;p44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5" name="Google Shape;15275;p44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6" name="Google Shape;15276;p44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7" name="Google Shape;15277;p44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8" name="Google Shape;15278;p44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9" name="Google Shape;15279;p44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0" name="Google Shape;15280;p44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1" name="Google Shape;15281;p44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2" name="Google Shape;15282;p44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3" name="Google Shape;15283;p44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4" name="Google Shape;15284;p44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5" name="Google Shape;15285;p44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6" name="Google Shape;15286;p44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7" name="Google Shape;15287;p440"/>
          <p:cNvGrpSpPr/>
          <p:nvPr/>
        </p:nvGrpSpPr>
        <p:grpSpPr>
          <a:xfrm flipH="1" rot="3522602">
            <a:off x="-2844032" y="-1803662"/>
            <a:ext cx="3222914" cy="4849935"/>
            <a:chOff x="5219200" y="-59750"/>
            <a:chExt cx="3222725" cy="4849650"/>
          </a:xfrm>
        </p:grpSpPr>
        <p:sp>
          <p:nvSpPr>
            <p:cNvPr id="15288" name="Google Shape;15288;p44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9" name="Google Shape;15289;p44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0" name="Google Shape;15290;p44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1" name="Google Shape;15291;p44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2" name="Google Shape;15292;p44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3" name="Google Shape;15293;p44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4" name="Google Shape;15294;p44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5" name="Google Shape;15295;p44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6" name="Google Shape;15296;p44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7" name="Google Shape;15297;p44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8" name="Google Shape;15298;p44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9" name="Google Shape;15299;p44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0" name="Google Shape;15300;p44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1" name="Google Shape;15301;p44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2" name="Google Shape;15302;p44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3" name="Google Shape;15303;p44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4" name="Google Shape;15304;p44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5" name="Google Shape;15305;p44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6" name="Google Shape;15306;p44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7" name="Google Shape;15307;p44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8" name="Google Shape;15308;p44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9" name="Google Shape;15309;p44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5310" name="Shape 15310"/>
        <p:cNvGrpSpPr/>
        <p:nvPr/>
      </p:nvGrpSpPr>
      <p:grpSpPr>
        <a:xfrm>
          <a:off x="0" y="0"/>
          <a:ext cx="0" cy="0"/>
          <a:chOff x="0" y="0"/>
          <a:chExt cx="0" cy="0"/>
        </a:xfrm>
      </p:grpSpPr>
      <p:sp>
        <p:nvSpPr>
          <p:cNvPr id="15311" name="Google Shape;15311;p4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12" name="Google Shape;15312;p44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3" name="Google Shape;15313;p441"/>
          <p:cNvGrpSpPr/>
          <p:nvPr/>
        </p:nvGrpSpPr>
        <p:grpSpPr>
          <a:xfrm flipH="1" rot="3522602">
            <a:off x="-2844032" y="-1803662"/>
            <a:ext cx="3222914" cy="4849935"/>
            <a:chOff x="5219200" y="-59750"/>
            <a:chExt cx="3222725" cy="4849650"/>
          </a:xfrm>
        </p:grpSpPr>
        <p:sp>
          <p:nvSpPr>
            <p:cNvPr id="15314" name="Google Shape;15314;p44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5" name="Google Shape;15315;p44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6" name="Google Shape;15316;p44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7" name="Google Shape;15317;p44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8" name="Google Shape;15318;p44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9" name="Google Shape;15319;p44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0" name="Google Shape;15320;p44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1" name="Google Shape;15321;p44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2" name="Google Shape;15322;p44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3" name="Google Shape;15323;p44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4" name="Google Shape;15324;p44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5" name="Google Shape;15325;p44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6" name="Google Shape;15326;p44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7" name="Google Shape;15327;p44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8" name="Google Shape;15328;p44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9" name="Google Shape;15329;p44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0" name="Google Shape;15330;p44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1" name="Google Shape;15331;p44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2" name="Google Shape;15332;p44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3" name="Google Shape;15333;p44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4" name="Google Shape;15334;p44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5" name="Google Shape;15335;p44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336" name="Shape 15336"/>
        <p:cNvGrpSpPr/>
        <p:nvPr/>
      </p:nvGrpSpPr>
      <p:grpSpPr>
        <a:xfrm>
          <a:off x="0" y="0"/>
          <a:ext cx="0" cy="0"/>
          <a:chOff x="0" y="0"/>
          <a:chExt cx="0" cy="0"/>
        </a:xfrm>
      </p:grpSpPr>
      <p:grpSp>
        <p:nvGrpSpPr>
          <p:cNvPr id="15337" name="Google Shape;15337;p442"/>
          <p:cNvGrpSpPr/>
          <p:nvPr/>
        </p:nvGrpSpPr>
        <p:grpSpPr>
          <a:xfrm>
            <a:off x="-28575" y="3543026"/>
            <a:ext cx="9171999" cy="2952825"/>
            <a:chOff x="0" y="3543025"/>
            <a:chExt cx="9143654" cy="2952825"/>
          </a:xfrm>
        </p:grpSpPr>
        <p:sp>
          <p:nvSpPr>
            <p:cNvPr id="15338" name="Google Shape;15338;p442"/>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9" name="Google Shape;15339;p44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0" name="Google Shape;15340;p44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1" name="Google Shape;15341;p44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2" name="Google Shape;15342;p44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3" name="Google Shape;15343;p44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4" name="Google Shape;15344;p44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5" name="Google Shape;15345;p44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6" name="Google Shape;15346;p44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7" name="Google Shape;15347;p44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8" name="Google Shape;15348;p44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9" name="Google Shape;15349;p44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0" name="Google Shape;15350;p44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1" name="Google Shape;15351;p44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2" name="Google Shape;15352;p44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3" name="Google Shape;15353;p44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4" name="Google Shape;15354;p44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5" name="Google Shape;15355;p442"/>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356" name="Google Shape;15356;p442"/>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357" name="Google Shape;15357;p442"/>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58" name="Google Shape;15358;p442"/>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15359" name="Google Shape;15359;p442"/>
          <p:cNvGrpSpPr/>
          <p:nvPr/>
        </p:nvGrpSpPr>
        <p:grpSpPr>
          <a:xfrm rot="-873288">
            <a:off x="7857978" y="-455682"/>
            <a:ext cx="2668657" cy="4015873"/>
            <a:chOff x="5219200" y="-59750"/>
            <a:chExt cx="3222725" cy="4849650"/>
          </a:xfrm>
        </p:grpSpPr>
        <p:sp>
          <p:nvSpPr>
            <p:cNvPr id="15360" name="Google Shape;15360;p44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1" name="Google Shape;15361;p44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2" name="Google Shape;15362;p44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3" name="Google Shape;15363;p44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4" name="Google Shape;15364;p44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5" name="Google Shape;15365;p44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6" name="Google Shape;15366;p44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7" name="Google Shape;15367;p44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8" name="Google Shape;15368;p44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9" name="Google Shape;15369;p44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0" name="Google Shape;15370;p44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1" name="Google Shape;15371;p44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2" name="Google Shape;15372;p44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3" name="Google Shape;15373;p44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4" name="Google Shape;15374;p44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5" name="Google Shape;15375;p44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6" name="Google Shape;15376;p44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7" name="Google Shape;15377;p44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8" name="Google Shape;15378;p44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9" name="Google Shape;15379;p44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0" name="Google Shape;15380;p44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1" name="Google Shape;15381;p44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164" name="Shape 1164"/>
        <p:cNvGrpSpPr/>
        <p:nvPr/>
      </p:nvGrpSpPr>
      <p:grpSpPr>
        <a:xfrm>
          <a:off x="0" y="0"/>
          <a:ext cx="0" cy="0"/>
          <a:chOff x="0" y="0"/>
          <a:chExt cx="0" cy="0"/>
        </a:xfrm>
      </p:grpSpPr>
      <p:sp>
        <p:nvSpPr>
          <p:cNvPr id="1165" name="Google Shape;1165;p4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6" name="Google Shape;1166;p4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45"/>
          <p:cNvGrpSpPr/>
          <p:nvPr/>
        </p:nvGrpSpPr>
        <p:grpSpPr>
          <a:xfrm flipH="1" rot="3522602">
            <a:off x="-2844032" y="-1803662"/>
            <a:ext cx="3222914" cy="4849935"/>
            <a:chOff x="5219200" y="-59750"/>
            <a:chExt cx="3222725" cy="4849650"/>
          </a:xfrm>
        </p:grpSpPr>
        <p:sp>
          <p:nvSpPr>
            <p:cNvPr id="1168" name="Google Shape;1168;p4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5382" name="Shape 15382"/>
        <p:cNvGrpSpPr/>
        <p:nvPr/>
      </p:nvGrpSpPr>
      <p:grpSpPr>
        <a:xfrm>
          <a:off x="0" y="0"/>
          <a:ext cx="0" cy="0"/>
          <a:chOff x="0" y="0"/>
          <a:chExt cx="0" cy="0"/>
        </a:xfrm>
      </p:grpSpPr>
      <p:grpSp>
        <p:nvGrpSpPr>
          <p:cNvPr id="15383" name="Google Shape;15383;p443"/>
          <p:cNvGrpSpPr/>
          <p:nvPr/>
        </p:nvGrpSpPr>
        <p:grpSpPr>
          <a:xfrm rot="10800000">
            <a:off x="-776534" y="-2481484"/>
            <a:ext cx="2668416" cy="4015510"/>
            <a:chOff x="5219200" y="-59750"/>
            <a:chExt cx="3222725" cy="4849650"/>
          </a:xfrm>
        </p:grpSpPr>
        <p:sp>
          <p:nvSpPr>
            <p:cNvPr id="15384" name="Google Shape;15384;p4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5" name="Google Shape;15385;p4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6" name="Google Shape;15386;p4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7" name="Google Shape;15387;p4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8" name="Google Shape;15388;p4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9" name="Google Shape;15389;p4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0" name="Google Shape;15390;p4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1" name="Google Shape;15391;p4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2" name="Google Shape;15392;p4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3" name="Google Shape;15393;p4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4" name="Google Shape;15394;p4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5" name="Google Shape;15395;p4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6" name="Google Shape;15396;p4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7" name="Google Shape;15397;p4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8" name="Google Shape;15398;p4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9" name="Google Shape;15399;p4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0" name="Google Shape;15400;p4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1" name="Google Shape;15401;p4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2" name="Google Shape;15402;p4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3" name="Google Shape;15403;p4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4" name="Google Shape;15404;p4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5" name="Google Shape;15405;p4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6" name="Google Shape;15406;p443"/>
          <p:cNvGrpSpPr/>
          <p:nvPr/>
        </p:nvGrpSpPr>
        <p:grpSpPr>
          <a:xfrm rot="343916">
            <a:off x="7238671" y="-522442"/>
            <a:ext cx="2668546" cy="4015705"/>
            <a:chOff x="5219200" y="-59750"/>
            <a:chExt cx="3222725" cy="4849650"/>
          </a:xfrm>
        </p:grpSpPr>
        <p:sp>
          <p:nvSpPr>
            <p:cNvPr id="15407" name="Google Shape;15407;p44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8" name="Google Shape;15408;p44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9" name="Google Shape;15409;p44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0" name="Google Shape;15410;p44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1" name="Google Shape;15411;p44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2" name="Google Shape;15412;p44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3" name="Google Shape;15413;p44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4" name="Google Shape;15414;p44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5" name="Google Shape;15415;p44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6" name="Google Shape;15416;p44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7" name="Google Shape;15417;p44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8" name="Google Shape;15418;p44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9" name="Google Shape;15419;p44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0" name="Google Shape;15420;p44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1" name="Google Shape;15421;p44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2" name="Google Shape;15422;p44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3" name="Google Shape;15423;p44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4" name="Google Shape;15424;p44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5" name="Google Shape;15425;p44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6" name="Google Shape;15426;p44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7" name="Google Shape;15427;p44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8" name="Google Shape;15428;p44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9" name="Google Shape;15429;p443"/>
          <p:cNvGrpSpPr/>
          <p:nvPr/>
        </p:nvGrpSpPr>
        <p:grpSpPr>
          <a:xfrm>
            <a:off x="0" y="3794700"/>
            <a:ext cx="9143654" cy="2701150"/>
            <a:chOff x="0" y="3794700"/>
            <a:chExt cx="9143654" cy="2701150"/>
          </a:xfrm>
        </p:grpSpPr>
        <p:sp>
          <p:nvSpPr>
            <p:cNvPr id="15430" name="Google Shape;15430;p443"/>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1" name="Google Shape;15431;p44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2" name="Google Shape;15432;p44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3" name="Google Shape;15433;p44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4" name="Google Shape;15434;p44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5" name="Google Shape;15435;p44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6" name="Google Shape;15436;p44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7" name="Google Shape;15437;p44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8" name="Google Shape;15438;p44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9" name="Google Shape;15439;p44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0" name="Google Shape;15440;p44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1" name="Google Shape;15441;p44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2" name="Google Shape;15442;p44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3" name="Google Shape;15443;p44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4" name="Google Shape;15444;p44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5" name="Google Shape;15445;p44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6" name="Google Shape;15446;p44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5447" name="Shape 15447"/>
        <p:cNvGrpSpPr/>
        <p:nvPr/>
      </p:nvGrpSpPr>
      <p:grpSpPr>
        <a:xfrm>
          <a:off x="0" y="0"/>
          <a:ext cx="0" cy="0"/>
          <a:chOff x="0" y="0"/>
          <a:chExt cx="0" cy="0"/>
        </a:xfrm>
      </p:grpSpPr>
      <p:sp>
        <p:nvSpPr>
          <p:cNvPr id="15448" name="Google Shape;15448;p44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9" name="Google Shape;15449;p444"/>
          <p:cNvGrpSpPr/>
          <p:nvPr/>
        </p:nvGrpSpPr>
        <p:grpSpPr>
          <a:xfrm rot="384094">
            <a:off x="7533024" y="-250931"/>
            <a:ext cx="3222839" cy="4849821"/>
            <a:chOff x="5219200" y="-59750"/>
            <a:chExt cx="3222725" cy="4849650"/>
          </a:xfrm>
        </p:grpSpPr>
        <p:sp>
          <p:nvSpPr>
            <p:cNvPr id="15450" name="Google Shape;15450;p44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1" name="Google Shape;15451;p44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2" name="Google Shape;15452;p44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3" name="Google Shape;15453;p44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4" name="Google Shape;15454;p44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5" name="Google Shape;15455;p44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6" name="Google Shape;15456;p44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7" name="Google Shape;15457;p44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8" name="Google Shape;15458;p44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9" name="Google Shape;15459;p44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0" name="Google Shape;15460;p44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1" name="Google Shape;15461;p44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2" name="Google Shape;15462;p44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3" name="Google Shape;15463;p44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4" name="Google Shape;15464;p44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5" name="Google Shape;15465;p44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6" name="Google Shape;15466;p44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7" name="Google Shape;15467;p44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8" name="Google Shape;15468;p44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9" name="Google Shape;15469;p44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0" name="Google Shape;15470;p44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1" name="Google Shape;15471;p44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2" name="Google Shape;15472;p444"/>
          <p:cNvGrpSpPr/>
          <p:nvPr/>
        </p:nvGrpSpPr>
        <p:grpSpPr>
          <a:xfrm flipH="1" rot="3522602">
            <a:off x="-2844032" y="-1803662"/>
            <a:ext cx="3222914" cy="4849935"/>
            <a:chOff x="5219200" y="-59750"/>
            <a:chExt cx="3222725" cy="4849650"/>
          </a:xfrm>
        </p:grpSpPr>
        <p:sp>
          <p:nvSpPr>
            <p:cNvPr id="15473" name="Google Shape;15473;p44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4" name="Google Shape;15474;p44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5" name="Google Shape;15475;p44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6" name="Google Shape;15476;p44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7" name="Google Shape;15477;p44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8" name="Google Shape;15478;p44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9" name="Google Shape;15479;p44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0" name="Google Shape;15480;p44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1" name="Google Shape;15481;p44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2" name="Google Shape;15482;p44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3" name="Google Shape;15483;p44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4" name="Google Shape;15484;p44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5" name="Google Shape;15485;p44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6" name="Google Shape;15486;p44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7" name="Google Shape;15487;p44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8" name="Google Shape;15488;p44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9" name="Google Shape;15489;p44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0" name="Google Shape;15490;p44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1" name="Google Shape;15491;p44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2" name="Google Shape;15492;p44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3" name="Google Shape;15493;p44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4" name="Google Shape;15494;p44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5495" name="Shape 15495"/>
        <p:cNvGrpSpPr/>
        <p:nvPr/>
      </p:nvGrpSpPr>
      <p:grpSpPr>
        <a:xfrm>
          <a:off x="0" y="0"/>
          <a:ext cx="0" cy="0"/>
          <a:chOff x="0" y="0"/>
          <a:chExt cx="0" cy="0"/>
        </a:xfrm>
      </p:grpSpPr>
      <p:grpSp>
        <p:nvGrpSpPr>
          <p:cNvPr id="15496" name="Google Shape;15496;p445"/>
          <p:cNvGrpSpPr/>
          <p:nvPr/>
        </p:nvGrpSpPr>
        <p:grpSpPr>
          <a:xfrm>
            <a:off x="0" y="3698025"/>
            <a:ext cx="9143654" cy="2797825"/>
            <a:chOff x="0" y="3698025"/>
            <a:chExt cx="9143654" cy="2797825"/>
          </a:xfrm>
        </p:grpSpPr>
        <p:sp>
          <p:nvSpPr>
            <p:cNvPr id="15497" name="Google Shape;15497;p445"/>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8" name="Google Shape;15498;p44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9" name="Google Shape;15499;p44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0" name="Google Shape;15500;p44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1" name="Google Shape;15501;p44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2" name="Google Shape;15502;p44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3" name="Google Shape;15503;p44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4" name="Google Shape;15504;p44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5" name="Google Shape;15505;p44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6" name="Google Shape;15506;p44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7" name="Google Shape;15507;p44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8" name="Google Shape;15508;p44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9" name="Google Shape;15509;p44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0" name="Google Shape;15510;p44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1" name="Google Shape;15511;p44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2" name="Google Shape;15512;p44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3" name="Google Shape;15513;p44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4" name="Google Shape;15514;p445"/>
          <p:cNvGrpSpPr/>
          <p:nvPr/>
        </p:nvGrpSpPr>
        <p:grpSpPr>
          <a:xfrm>
            <a:off x="6923225" y="-918725"/>
            <a:ext cx="3222725" cy="4849650"/>
            <a:chOff x="5219200" y="-59750"/>
            <a:chExt cx="3222725" cy="4849650"/>
          </a:xfrm>
        </p:grpSpPr>
        <p:sp>
          <p:nvSpPr>
            <p:cNvPr id="15515" name="Google Shape;15515;p44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6" name="Google Shape;15516;p44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7" name="Google Shape;15517;p44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8" name="Google Shape;15518;p44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9" name="Google Shape;15519;p44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0" name="Google Shape;15520;p44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1" name="Google Shape;15521;p44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2" name="Google Shape;15522;p44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3" name="Google Shape;15523;p44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4" name="Google Shape;15524;p44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5" name="Google Shape;15525;p44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6" name="Google Shape;15526;p44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7" name="Google Shape;15527;p44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8" name="Google Shape;15528;p44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9" name="Google Shape;15529;p44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0" name="Google Shape;15530;p44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1" name="Google Shape;15531;p44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2" name="Google Shape;15532;p44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3" name="Google Shape;15533;p44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4" name="Google Shape;15534;p44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5" name="Google Shape;15535;p44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6" name="Google Shape;15536;p44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90" name="Shape 1190"/>
        <p:cNvGrpSpPr/>
        <p:nvPr/>
      </p:nvGrpSpPr>
      <p:grpSpPr>
        <a:xfrm>
          <a:off x="0" y="0"/>
          <a:ext cx="0" cy="0"/>
          <a:chOff x="0" y="0"/>
          <a:chExt cx="0" cy="0"/>
        </a:xfrm>
      </p:grpSpPr>
      <p:grpSp>
        <p:nvGrpSpPr>
          <p:cNvPr id="1191" name="Google Shape;1191;p46"/>
          <p:cNvGrpSpPr/>
          <p:nvPr/>
        </p:nvGrpSpPr>
        <p:grpSpPr>
          <a:xfrm>
            <a:off x="-28575" y="3543026"/>
            <a:ext cx="9171999" cy="2952825"/>
            <a:chOff x="0" y="3543025"/>
            <a:chExt cx="9143654" cy="2952825"/>
          </a:xfrm>
        </p:grpSpPr>
        <p:sp>
          <p:nvSpPr>
            <p:cNvPr id="1192" name="Google Shape;1192;p46"/>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46"/>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0" name="Google Shape;1210;p46"/>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11" name="Google Shape;1211;p46"/>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2" name="Google Shape;1212;p46"/>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1213" name="Google Shape;1213;p46"/>
          <p:cNvGrpSpPr/>
          <p:nvPr/>
        </p:nvGrpSpPr>
        <p:grpSpPr>
          <a:xfrm rot="-873288">
            <a:off x="7857978" y="-455682"/>
            <a:ext cx="2668657" cy="4015873"/>
            <a:chOff x="5219200" y="-59750"/>
            <a:chExt cx="3222725" cy="4849650"/>
          </a:xfrm>
        </p:grpSpPr>
        <p:sp>
          <p:nvSpPr>
            <p:cNvPr id="1214" name="Google Shape;1214;p4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236" name="Shape 1236"/>
        <p:cNvGrpSpPr/>
        <p:nvPr/>
      </p:nvGrpSpPr>
      <p:grpSpPr>
        <a:xfrm>
          <a:off x="0" y="0"/>
          <a:ext cx="0" cy="0"/>
          <a:chOff x="0" y="0"/>
          <a:chExt cx="0" cy="0"/>
        </a:xfrm>
      </p:grpSpPr>
      <p:grpSp>
        <p:nvGrpSpPr>
          <p:cNvPr id="1237" name="Google Shape;1237;p47"/>
          <p:cNvGrpSpPr/>
          <p:nvPr/>
        </p:nvGrpSpPr>
        <p:grpSpPr>
          <a:xfrm rot="10800000">
            <a:off x="-776534" y="-2481484"/>
            <a:ext cx="2668416" cy="4015510"/>
            <a:chOff x="5219200" y="-59750"/>
            <a:chExt cx="3222725" cy="4849650"/>
          </a:xfrm>
        </p:grpSpPr>
        <p:sp>
          <p:nvSpPr>
            <p:cNvPr id="1238" name="Google Shape;1238;p4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47"/>
          <p:cNvGrpSpPr/>
          <p:nvPr/>
        </p:nvGrpSpPr>
        <p:grpSpPr>
          <a:xfrm rot="343916">
            <a:off x="7238671" y="-522442"/>
            <a:ext cx="2668546" cy="4015705"/>
            <a:chOff x="5219200" y="-59750"/>
            <a:chExt cx="3222725" cy="4849650"/>
          </a:xfrm>
        </p:grpSpPr>
        <p:sp>
          <p:nvSpPr>
            <p:cNvPr id="1261" name="Google Shape;1261;p4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47"/>
          <p:cNvGrpSpPr/>
          <p:nvPr/>
        </p:nvGrpSpPr>
        <p:grpSpPr>
          <a:xfrm>
            <a:off x="0" y="3794700"/>
            <a:ext cx="9143654" cy="2701150"/>
            <a:chOff x="0" y="3794700"/>
            <a:chExt cx="9143654" cy="2701150"/>
          </a:xfrm>
        </p:grpSpPr>
        <p:sp>
          <p:nvSpPr>
            <p:cNvPr id="1284" name="Google Shape;1284;p47"/>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301" name="Shape 1301"/>
        <p:cNvGrpSpPr/>
        <p:nvPr/>
      </p:nvGrpSpPr>
      <p:grpSpPr>
        <a:xfrm>
          <a:off x="0" y="0"/>
          <a:ext cx="0" cy="0"/>
          <a:chOff x="0" y="0"/>
          <a:chExt cx="0" cy="0"/>
        </a:xfrm>
      </p:grpSpPr>
      <p:sp>
        <p:nvSpPr>
          <p:cNvPr id="1302" name="Google Shape;1302;p48"/>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48"/>
          <p:cNvGrpSpPr/>
          <p:nvPr/>
        </p:nvGrpSpPr>
        <p:grpSpPr>
          <a:xfrm rot="384094">
            <a:off x="7533024" y="-250931"/>
            <a:ext cx="3222839" cy="4849821"/>
            <a:chOff x="5219200" y="-59750"/>
            <a:chExt cx="3222725" cy="4849650"/>
          </a:xfrm>
        </p:grpSpPr>
        <p:sp>
          <p:nvSpPr>
            <p:cNvPr id="1304" name="Google Shape;1304;p4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48"/>
          <p:cNvGrpSpPr/>
          <p:nvPr/>
        </p:nvGrpSpPr>
        <p:grpSpPr>
          <a:xfrm flipH="1" rot="3522602">
            <a:off x="-2844032" y="-1803662"/>
            <a:ext cx="3222914" cy="4849935"/>
            <a:chOff x="5219200" y="-59750"/>
            <a:chExt cx="3222725" cy="4849650"/>
          </a:xfrm>
        </p:grpSpPr>
        <p:sp>
          <p:nvSpPr>
            <p:cNvPr id="1327" name="Google Shape;1327;p4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349" name="Shape 1349"/>
        <p:cNvGrpSpPr/>
        <p:nvPr/>
      </p:nvGrpSpPr>
      <p:grpSpPr>
        <a:xfrm>
          <a:off x="0" y="0"/>
          <a:ext cx="0" cy="0"/>
          <a:chOff x="0" y="0"/>
          <a:chExt cx="0" cy="0"/>
        </a:xfrm>
      </p:grpSpPr>
      <p:grpSp>
        <p:nvGrpSpPr>
          <p:cNvPr id="1350" name="Google Shape;1350;p49"/>
          <p:cNvGrpSpPr/>
          <p:nvPr/>
        </p:nvGrpSpPr>
        <p:grpSpPr>
          <a:xfrm>
            <a:off x="0" y="3698025"/>
            <a:ext cx="9143654" cy="2797825"/>
            <a:chOff x="0" y="3698025"/>
            <a:chExt cx="9143654" cy="2797825"/>
          </a:xfrm>
        </p:grpSpPr>
        <p:sp>
          <p:nvSpPr>
            <p:cNvPr id="1351" name="Google Shape;1351;p49"/>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9"/>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9"/>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9"/>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9"/>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9"/>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9"/>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9"/>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9"/>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9"/>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9"/>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9"/>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9"/>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9"/>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9"/>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9"/>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9"/>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49"/>
          <p:cNvGrpSpPr/>
          <p:nvPr/>
        </p:nvGrpSpPr>
        <p:grpSpPr>
          <a:xfrm>
            <a:off x="6923225" y="-918725"/>
            <a:ext cx="3222725" cy="4849650"/>
            <a:chOff x="5219200" y="-59750"/>
            <a:chExt cx="3222725" cy="4849650"/>
          </a:xfrm>
        </p:grpSpPr>
        <p:sp>
          <p:nvSpPr>
            <p:cNvPr id="1369" name="Google Shape;1369;p4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4" name="Shape 1394"/>
        <p:cNvGrpSpPr/>
        <p:nvPr/>
      </p:nvGrpSpPr>
      <p:grpSpPr>
        <a:xfrm>
          <a:off x="0" y="0"/>
          <a:ext cx="0" cy="0"/>
          <a:chOff x="0" y="0"/>
          <a:chExt cx="0" cy="0"/>
        </a:xfrm>
      </p:grpSpPr>
      <p:grpSp>
        <p:nvGrpSpPr>
          <p:cNvPr id="1395" name="Google Shape;1395;p51"/>
          <p:cNvGrpSpPr/>
          <p:nvPr/>
        </p:nvGrpSpPr>
        <p:grpSpPr>
          <a:xfrm>
            <a:off x="0" y="3214650"/>
            <a:ext cx="9143654" cy="3281200"/>
            <a:chOff x="0" y="3214650"/>
            <a:chExt cx="9143654" cy="3281200"/>
          </a:xfrm>
        </p:grpSpPr>
        <p:sp>
          <p:nvSpPr>
            <p:cNvPr id="1396" name="Google Shape;1396;p51"/>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1"/>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1"/>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1"/>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1"/>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1"/>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1"/>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1"/>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1"/>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1"/>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1"/>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1"/>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1"/>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1"/>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1"/>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1"/>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51"/>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4" name="Google Shape;1414;p51"/>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415" name="Google Shape;1415;p51"/>
          <p:cNvGrpSpPr/>
          <p:nvPr/>
        </p:nvGrpSpPr>
        <p:grpSpPr>
          <a:xfrm rot="343916">
            <a:off x="7238671" y="-522442"/>
            <a:ext cx="2668546" cy="4015705"/>
            <a:chOff x="5219200" y="-59750"/>
            <a:chExt cx="3222725" cy="4849650"/>
          </a:xfrm>
        </p:grpSpPr>
        <p:sp>
          <p:nvSpPr>
            <p:cNvPr id="1416" name="Google Shape;1416;p5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51"/>
          <p:cNvGrpSpPr/>
          <p:nvPr/>
        </p:nvGrpSpPr>
        <p:grpSpPr>
          <a:xfrm rot="10800000">
            <a:off x="1424141" y="-2838534"/>
            <a:ext cx="2668416" cy="4015510"/>
            <a:chOff x="5219200" y="-59750"/>
            <a:chExt cx="3222725" cy="4849650"/>
          </a:xfrm>
        </p:grpSpPr>
        <p:sp>
          <p:nvSpPr>
            <p:cNvPr id="1439" name="Google Shape;1439;p5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51"/>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2" name="Shape 1462"/>
        <p:cNvGrpSpPr/>
        <p:nvPr/>
      </p:nvGrpSpPr>
      <p:grpSpPr>
        <a:xfrm>
          <a:off x="0" y="0"/>
          <a:ext cx="0" cy="0"/>
          <a:chOff x="0" y="0"/>
          <a:chExt cx="0" cy="0"/>
        </a:xfrm>
      </p:grpSpPr>
      <p:sp>
        <p:nvSpPr>
          <p:cNvPr id="1463" name="Google Shape;1463;p52"/>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5" name="Google Shape;1465;p52"/>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66" name="Google Shape;1466;p52"/>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67" name="Google Shape;1467;p52"/>
          <p:cNvGrpSpPr/>
          <p:nvPr/>
        </p:nvGrpSpPr>
        <p:grpSpPr>
          <a:xfrm rot="10800000">
            <a:off x="-1244009" y="-2790909"/>
            <a:ext cx="2668416" cy="4015510"/>
            <a:chOff x="5219200" y="-59750"/>
            <a:chExt cx="3222725" cy="4849650"/>
          </a:xfrm>
        </p:grpSpPr>
        <p:sp>
          <p:nvSpPr>
            <p:cNvPr id="1468" name="Google Shape;1468;p5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90" name="Shape 1490"/>
        <p:cNvGrpSpPr/>
        <p:nvPr/>
      </p:nvGrpSpPr>
      <p:grpSpPr>
        <a:xfrm>
          <a:off x="0" y="0"/>
          <a:ext cx="0" cy="0"/>
          <a:chOff x="0" y="0"/>
          <a:chExt cx="0" cy="0"/>
        </a:xfrm>
      </p:grpSpPr>
      <p:sp>
        <p:nvSpPr>
          <p:cNvPr id="1491" name="Google Shape;1491;p5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2" name="Google Shape;1492;p53"/>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493" name="Google Shape;1493;p53"/>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4" name="Shape 1494"/>
        <p:cNvGrpSpPr/>
        <p:nvPr/>
      </p:nvGrpSpPr>
      <p:grpSpPr>
        <a:xfrm>
          <a:off x="0" y="0"/>
          <a:ext cx="0" cy="0"/>
          <a:chOff x="0" y="0"/>
          <a:chExt cx="0" cy="0"/>
        </a:xfrm>
      </p:grpSpPr>
      <p:sp>
        <p:nvSpPr>
          <p:cNvPr id="1495" name="Google Shape;1495;p5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6" name="Google Shape;1496;p54"/>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7" name="Google Shape;1497;p54"/>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8" name="Google Shape;1498;p54"/>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499" name="Google Shape;1499;p54"/>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1500" name="Google Shape;1500;p5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54"/>
          <p:cNvGrpSpPr/>
          <p:nvPr/>
        </p:nvGrpSpPr>
        <p:grpSpPr>
          <a:xfrm rot="8876024">
            <a:off x="-1148957" y="-2581067"/>
            <a:ext cx="2668508" cy="4015648"/>
            <a:chOff x="5219200" y="-59750"/>
            <a:chExt cx="3222725" cy="4849650"/>
          </a:xfrm>
        </p:grpSpPr>
        <p:sp>
          <p:nvSpPr>
            <p:cNvPr id="1502" name="Google Shape;1502;p5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4" name="Shape 1524"/>
        <p:cNvGrpSpPr/>
        <p:nvPr/>
      </p:nvGrpSpPr>
      <p:grpSpPr>
        <a:xfrm>
          <a:off x="0" y="0"/>
          <a:ext cx="0" cy="0"/>
          <a:chOff x="0" y="0"/>
          <a:chExt cx="0" cy="0"/>
        </a:xfrm>
      </p:grpSpPr>
      <p:grpSp>
        <p:nvGrpSpPr>
          <p:cNvPr id="1525" name="Google Shape;1525;p55"/>
          <p:cNvGrpSpPr/>
          <p:nvPr/>
        </p:nvGrpSpPr>
        <p:grpSpPr>
          <a:xfrm flipH="1" rot="6283196">
            <a:off x="-2268287" y="-3013154"/>
            <a:ext cx="3222794" cy="4849753"/>
            <a:chOff x="5219200" y="-59750"/>
            <a:chExt cx="3222725" cy="4849650"/>
          </a:xfrm>
        </p:grpSpPr>
        <p:sp>
          <p:nvSpPr>
            <p:cNvPr id="1526" name="Google Shape;1526;p5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5"/>
          <p:cNvGrpSpPr/>
          <p:nvPr/>
        </p:nvGrpSpPr>
        <p:grpSpPr>
          <a:xfrm rot="-883196">
            <a:off x="7656763" y="-784304"/>
            <a:ext cx="3222794" cy="4849753"/>
            <a:chOff x="5219200" y="-59750"/>
            <a:chExt cx="3222725" cy="4849650"/>
          </a:xfrm>
        </p:grpSpPr>
        <p:sp>
          <p:nvSpPr>
            <p:cNvPr id="1549" name="Google Shape;1549;p5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5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2" name="Google Shape;1572;p55"/>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3" name="Shape 1573"/>
        <p:cNvGrpSpPr/>
        <p:nvPr/>
      </p:nvGrpSpPr>
      <p:grpSpPr>
        <a:xfrm>
          <a:off x="0" y="0"/>
          <a:ext cx="0" cy="0"/>
          <a:chOff x="0" y="0"/>
          <a:chExt cx="0" cy="0"/>
        </a:xfrm>
      </p:grpSpPr>
      <p:sp>
        <p:nvSpPr>
          <p:cNvPr id="1574" name="Google Shape;1574;p56"/>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5" name="Google Shape;1575;p56"/>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1576" name="Google Shape;1576;p56"/>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56"/>
          <p:cNvGrpSpPr/>
          <p:nvPr/>
        </p:nvGrpSpPr>
        <p:grpSpPr>
          <a:xfrm>
            <a:off x="6942275" y="-956825"/>
            <a:ext cx="3222725" cy="4849650"/>
            <a:chOff x="5219200" y="-59750"/>
            <a:chExt cx="3222725" cy="4849650"/>
          </a:xfrm>
        </p:grpSpPr>
        <p:sp>
          <p:nvSpPr>
            <p:cNvPr id="1578" name="Google Shape;1578;p5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0" name="Shape 1600"/>
        <p:cNvGrpSpPr/>
        <p:nvPr/>
      </p:nvGrpSpPr>
      <p:grpSpPr>
        <a:xfrm>
          <a:off x="0" y="0"/>
          <a:ext cx="0" cy="0"/>
          <a:chOff x="0" y="0"/>
          <a:chExt cx="0" cy="0"/>
        </a:xfrm>
      </p:grpSpPr>
      <p:grpSp>
        <p:nvGrpSpPr>
          <p:cNvPr id="1601" name="Google Shape;1601;p57"/>
          <p:cNvGrpSpPr/>
          <p:nvPr/>
        </p:nvGrpSpPr>
        <p:grpSpPr>
          <a:xfrm>
            <a:off x="0" y="3698025"/>
            <a:ext cx="9143654" cy="2797825"/>
            <a:chOff x="0" y="3698025"/>
            <a:chExt cx="9143654" cy="2797825"/>
          </a:xfrm>
        </p:grpSpPr>
        <p:sp>
          <p:nvSpPr>
            <p:cNvPr id="1602" name="Google Shape;1602;p57"/>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57"/>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620" name="Google Shape;1620;p57"/>
          <p:cNvGrpSpPr/>
          <p:nvPr/>
        </p:nvGrpSpPr>
        <p:grpSpPr>
          <a:xfrm rot="8100000">
            <a:off x="-1224716" y="-2158484"/>
            <a:ext cx="2668487" cy="4015617"/>
            <a:chOff x="5219200" y="-59750"/>
            <a:chExt cx="3222725" cy="4849650"/>
          </a:xfrm>
        </p:grpSpPr>
        <p:sp>
          <p:nvSpPr>
            <p:cNvPr id="1621" name="Google Shape;1621;p5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3" name="Shape 1643"/>
        <p:cNvGrpSpPr/>
        <p:nvPr/>
      </p:nvGrpSpPr>
      <p:grpSpPr>
        <a:xfrm>
          <a:off x="0" y="0"/>
          <a:ext cx="0" cy="0"/>
          <a:chOff x="0" y="0"/>
          <a:chExt cx="0" cy="0"/>
        </a:xfrm>
      </p:grpSpPr>
      <p:sp>
        <p:nvSpPr>
          <p:cNvPr id="1644" name="Google Shape;1644;p58"/>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45" name="Google Shape;1645;p58"/>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6" name="Google Shape;1646;p5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58"/>
          <p:cNvGrpSpPr/>
          <p:nvPr/>
        </p:nvGrpSpPr>
        <p:grpSpPr>
          <a:xfrm>
            <a:off x="6942275" y="-956825"/>
            <a:ext cx="3222725" cy="4849650"/>
            <a:chOff x="5219200" y="-59750"/>
            <a:chExt cx="3222725" cy="4849650"/>
          </a:xfrm>
        </p:grpSpPr>
        <p:sp>
          <p:nvSpPr>
            <p:cNvPr id="1648" name="Google Shape;1648;p5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58"/>
          <p:cNvGrpSpPr/>
          <p:nvPr/>
        </p:nvGrpSpPr>
        <p:grpSpPr>
          <a:xfrm rot="10800000">
            <a:off x="1285216" y="-2542734"/>
            <a:ext cx="2668416" cy="4015510"/>
            <a:chOff x="5219200" y="-59750"/>
            <a:chExt cx="3222725" cy="4849650"/>
          </a:xfrm>
        </p:grpSpPr>
        <p:sp>
          <p:nvSpPr>
            <p:cNvPr id="1671" name="Google Shape;1671;p5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3" name="Shape 1693"/>
        <p:cNvGrpSpPr/>
        <p:nvPr/>
      </p:nvGrpSpPr>
      <p:grpSpPr>
        <a:xfrm>
          <a:off x="0" y="0"/>
          <a:ext cx="0" cy="0"/>
          <a:chOff x="0" y="0"/>
          <a:chExt cx="0" cy="0"/>
        </a:xfrm>
      </p:grpSpPr>
      <p:sp>
        <p:nvSpPr>
          <p:cNvPr id="1694" name="Google Shape;1694;p59"/>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95" name="Shape 1695"/>
        <p:cNvGrpSpPr/>
        <p:nvPr/>
      </p:nvGrpSpPr>
      <p:grpSpPr>
        <a:xfrm>
          <a:off x="0" y="0"/>
          <a:ext cx="0" cy="0"/>
          <a:chOff x="0" y="0"/>
          <a:chExt cx="0" cy="0"/>
        </a:xfrm>
      </p:grpSpPr>
      <p:sp>
        <p:nvSpPr>
          <p:cNvPr id="1696" name="Google Shape;1696;p60"/>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97" name="Google Shape;1697;p60"/>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698" name="Google Shape;1698;p60"/>
          <p:cNvGrpSpPr/>
          <p:nvPr/>
        </p:nvGrpSpPr>
        <p:grpSpPr>
          <a:xfrm>
            <a:off x="0" y="3698025"/>
            <a:ext cx="9143654" cy="2797825"/>
            <a:chOff x="0" y="3698025"/>
            <a:chExt cx="9143654" cy="2797825"/>
          </a:xfrm>
        </p:grpSpPr>
        <p:sp>
          <p:nvSpPr>
            <p:cNvPr id="1699" name="Google Shape;1699;p60"/>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60"/>
          <p:cNvGrpSpPr/>
          <p:nvPr/>
        </p:nvGrpSpPr>
        <p:grpSpPr>
          <a:xfrm rot="343916">
            <a:off x="7238671" y="-522442"/>
            <a:ext cx="2668546" cy="4015705"/>
            <a:chOff x="5219200" y="-59750"/>
            <a:chExt cx="3222725" cy="4849650"/>
          </a:xfrm>
        </p:grpSpPr>
        <p:sp>
          <p:nvSpPr>
            <p:cNvPr id="1717" name="Google Shape;1717;p6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60"/>
          <p:cNvGrpSpPr/>
          <p:nvPr/>
        </p:nvGrpSpPr>
        <p:grpSpPr>
          <a:xfrm rot="10800000">
            <a:off x="888491" y="-2832084"/>
            <a:ext cx="2668416" cy="4015510"/>
            <a:chOff x="5219200" y="-59750"/>
            <a:chExt cx="3222725" cy="4849650"/>
          </a:xfrm>
        </p:grpSpPr>
        <p:sp>
          <p:nvSpPr>
            <p:cNvPr id="1740" name="Google Shape;1740;p6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62" name="Shape 1762"/>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763" name="Shape 1763"/>
        <p:cNvGrpSpPr/>
        <p:nvPr/>
      </p:nvGrpSpPr>
      <p:grpSpPr>
        <a:xfrm>
          <a:off x="0" y="0"/>
          <a:ext cx="0" cy="0"/>
          <a:chOff x="0" y="0"/>
          <a:chExt cx="0" cy="0"/>
        </a:xfrm>
      </p:grpSpPr>
      <p:sp>
        <p:nvSpPr>
          <p:cNvPr id="1764" name="Google Shape;1764;p62"/>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65" name="Google Shape;1765;p62"/>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6" name="Google Shape;1766;p62"/>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67" name="Google Shape;1767;p62"/>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68" name="Google Shape;1768;p62"/>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9" name="Google Shape;1769;p62"/>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70" name="Google Shape;1770;p62"/>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71" name="Google Shape;1771;p62"/>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2" name="Google Shape;1772;p62"/>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73" name="Google Shape;1773;p62"/>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74" name="Google Shape;1774;p62"/>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5" name="Google Shape;1775;p62"/>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76" name="Google Shape;1776;p62"/>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77" name="Google Shape;1777;p62"/>
          <p:cNvGrpSpPr/>
          <p:nvPr/>
        </p:nvGrpSpPr>
        <p:grpSpPr>
          <a:xfrm>
            <a:off x="-992012" y="-137025"/>
            <a:ext cx="3346575" cy="4810125"/>
            <a:chOff x="-798375" y="146950"/>
            <a:chExt cx="3346575" cy="4810125"/>
          </a:xfrm>
        </p:grpSpPr>
        <p:sp>
          <p:nvSpPr>
            <p:cNvPr id="1778" name="Google Shape;1778;p62"/>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2"/>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2"/>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2"/>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2"/>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2"/>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2"/>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2"/>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6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1801" name="Shape 1801"/>
        <p:cNvGrpSpPr/>
        <p:nvPr/>
      </p:nvGrpSpPr>
      <p:grpSpPr>
        <a:xfrm>
          <a:off x="0" y="0"/>
          <a:ext cx="0" cy="0"/>
          <a:chOff x="0" y="0"/>
          <a:chExt cx="0" cy="0"/>
        </a:xfrm>
      </p:grpSpPr>
      <p:sp>
        <p:nvSpPr>
          <p:cNvPr id="1802" name="Google Shape;1802;p63"/>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03" name="Google Shape;1803;p63"/>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804" name="Shape 1804"/>
        <p:cNvGrpSpPr/>
        <p:nvPr/>
      </p:nvGrpSpPr>
      <p:grpSpPr>
        <a:xfrm>
          <a:off x="0" y="0"/>
          <a:ext cx="0" cy="0"/>
          <a:chOff x="0" y="0"/>
          <a:chExt cx="0" cy="0"/>
        </a:xfrm>
      </p:grpSpPr>
      <p:sp>
        <p:nvSpPr>
          <p:cNvPr id="1805" name="Google Shape;1805;p64"/>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6" name="Google Shape;1806;p64"/>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07" name="Google Shape;1807;p64"/>
          <p:cNvGrpSpPr/>
          <p:nvPr/>
        </p:nvGrpSpPr>
        <p:grpSpPr>
          <a:xfrm>
            <a:off x="0" y="3698025"/>
            <a:ext cx="9143654" cy="2797825"/>
            <a:chOff x="0" y="3698025"/>
            <a:chExt cx="9143654" cy="2797825"/>
          </a:xfrm>
        </p:grpSpPr>
        <p:sp>
          <p:nvSpPr>
            <p:cNvPr id="1808" name="Google Shape;1808;p64"/>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64"/>
          <p:cNvGrpSpPr/>
          <p:nvPr/>
        </p:nvGrpSpPr>
        <p:grpSpPr>
          <a:xfrm>
            <a:off x="6923225" y="-918725"/>
            <a:ext cx="3222725" cy="4849650"/>
            <a:chOff x="5219200" y="-59750"/>
            <a:chExt cx="3222725" cy="4849650"/>
          </a:xfrm>
        </p:grpSpPr>
        <p:sp>
          <p:nvSpPr>
            <p:cNvPr id="1826" name="Google Shape;1826;p6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1848" name="Shape 1848"/>
        <p:cNvGrpSpPr/>
        <p:nvPr/>
      </p:nvGrpSpPr>
      <p:grpSpPr>
        <a:xfrm>
          <a:off x="0" y="0"/>
          <a:ext cx="0" cy="0"/>
          <a:chOff x="0" y="0"/>
          <a:chExt cx="0" cy="0"/>
        </a:xfrm>
      </p:grpSpPr>
      <p:sp>
        <p:nvSpPr>
          <p:cNvPr id="1849" name="Google Shape;1849;p65"/>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50" name="Google Shape;1850;p65"/>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51" name="Google Shape;1851;p65"/>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2" name="Google Shape;1852;p65"/>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65"/>
          <p:cNvGrpSpPr/>
          <p:nvPr/>
        </p:nvGrpSpPr>
        <p:grpSpPr>
          <a:xfrm flipH="1" rot="10800000">
            <a:off x="7554841" y="-2633109"/>
            <a:ext cx="2668416" cy="4015510"/>
            <a:chOff x="5219200" y="-59750"/>
            <a:chExt cx="3222725" cy="4849650"/>
          </a:xfrm>
        </p:grpSpPr>
        <p:sp>
          <p:nvSpPr>
            <p:cNvPr id="1854" name="Google Shape;1854;p6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1876" name="Shape 1876"/>
        <p:cNvGrpSpPr/>
        <p:nvPr/>
      </p:nvGrpSpPr>
      <p:grpSpPr>
        <a:xfrm>
          <a:off x="0" y="0"/>
          <a:ext cx="0" cy="0"/>
          <a:chOff x="0" y="0"/>
          <a:chExt cx="0" cy="0"/>
        </a:xfrm>
      </p:grpSpPr>
      <p:sp>
        <p:nvSpPr>
          <p:cNvPr id="1877" name="Google Shape;1877;p66"/>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78" name="Google Shape;1878;p66"/>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9" name="Google Shape;1879;p66"/>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0" name="Google Shape;1880;p66"/>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66"/>
          <p:cNvGrpSpPr/>
          <p:nvPr/>
        </p:nvGrpSpPr>
        <p:grpSpPr>
          <a:xfrm flipH="1" rot="-343916">
            <a:off x="-931397" y="-300442"/>
            <a:ext cx="2668546" cy="4015705"/>
            <a:chOff x="5219200" y="-59750"/>
            <a:chExt cx="3222725" cy="4849650"/>
          </a:xfrm>
        </p:grpSpPr>
        <p:sp>
          <p:nvSpPr>
            <p:cNvPr id="1882" name="Google Shape;1882;p6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6"/>
          <p:cNvGrpSpPr/>
          <p:nvPr/>
        </p:nvGrpSpPr>
        <p:grpSpPr>
          <a:xfrm flipH="1" rot="-9509879">
            <a:off x="7277968" y="-2449976"/>
            <a:ext cx="2668503" cy="4015640"/>
            <a:chOff x="5219200" y="-59750"/>
            <a:chExt cx="3222725" cy="4849650"/>
          </a:xfrm>
        </p:grpSpPr>
        <p:sp>
          <p:nvSpPr>
            <p:cNvPr id="1905" name="Google Shape;1905;p6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927" name="Shape 1927"/>
        <p:cNvGrpSpPr/>
        <p:nvPr/>
      </p:nvGrpSpPr>
      <p:grpSpPr>
        <a:xfrm>
          <a:off x="0" y="0"/>
          <a:ext cx="0" cy="0"/>
          <a:chOff x="0" y="0"/>
          <a:chExt cx="0" cy="0"/>
        </a:xfrm>
      </p:grpSpPr>
      <p:sp>
        <p:nvSpPr>
          <p:cNvPr id="1928" name="Google Shape;1928;p67"/>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9" name="Google Shape;1929;p67"/>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0" name="Google Shape;1930;p67"/>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67"/>
          <p:cNvGrpSpPr/>
          <p:nvPr/>
        </p:nvGrpSpPr>
        <p:grpSpPr>
          <a:xfrm rot="8100000">
            <a:off x="-893832" y="-2199876"/>
            <a:ext cx="2668032" cy="4014931"/>
            <a:chOff x="5219200" y="-59750"/>
            <a:chExt cx="3222725" cy="4849650"/>
          </a:xfrm>
        </p:grpSpPr>
        <p:sp>
          <p:nvSpPr>
            <p:cNvPr id="1932" name="Google Shape;1932;p6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1954" name="Shape 1954"/>
        <p:cNvGrpSpPr/>
        <p:nvPr/>
      </p:nvGrpSpPr>
      <p:grpSpPr>
        <a:xfrm>
          <a:off x="0" y="0"/>
          <a:ext cx="0" cy="0"/>
          <a:chOff x="0" y="0"/>
          <a:chExt cx="0" cy="0"/>
        </a:xfrm>
      </p:grpSpPr>
      <p:sp>
        <p:nvSpPr>
          <p:cNvPr id="1955" name="Google Shape;1955;p68"/>
          <p:cNvSpPr txBox="1"/>
          <p:nvPr>
            <p:ph type="title"/>
          </p:nvPr>
        </p:nvSpPr>
        <p:spPr>
          <a:xfrm>
            <a:off x="912050" y="1353938"/>
            <a:ext cx="27555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6" name="Google Shape;1956;p68"/>
          <p:cNvSpPr txBox="1"/>
          <p:nvPr>
            <p:ph idx="1" type="subTitle"/>
          </p:nvPr>
        </p:nvSpPr>
        <p:spPr>
          <a:xfrm rot="374">
            <a:off x="912050" y="2288825"/>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957" name="Shape 1957"/>
        <p:cNvGrpSpPr/>
        <p:nvPr/>
      </p:nvGrpSpPr>
      <p:grpSpPr>
        <a:xfrm>
          <a:off x="0" y="0"/>
          <a:ext cx="0" cy="0"/>
          <a:chOff x="0" y="0"/>
          <a:chExt cx="0" cy="0"/>
        </a:xfrm>
      </p:grpSpPr>
      <p:sp>
        <p:nvSpPr>
          <p:cNvPr id="1958" name="Google Shape;1958;p69"/>
          <p:cNvSpPr txBox="1"/>
          <p:nvPr>
            <p:ph type="title"/>
          </p:nvPr>
        </p:nvSpPr>
        <p:spPr>
          <a:xfrm rot="-381">
            <a:off x="5056425" y="1703639"/>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9" name="Google Shape;1959;p69"/>
          <p:cNvSpPr txBox="1"/>
          <p:nvPr>
            <p:ph idx="1" type="subTitle"/>
          </p:nvPr>
        </p:nvSpPr>
        <p:spPr>
          <a:xfrm>
            <a:off x="5056425" y="220380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60" name="Google Shape;1960;p69"/>
          <p:cNvGrpSpPr/>
          <p:nvPr/>
        </p:nvGrpSpPr>
        <p:grpSpPr>
          <a:xfrm flipH="1" rot="3841457">
            <a:off x="-766203" y="-2017643"/>
            <a:ext cx="3222798" cy="4849759"/>
            <a:chOff x="5219200" y="-59750"/>
            <a:chExt cx="3222725" cy="4849650"/>
          </a:xfrm>
        </p:grpSpPr>
        <p:sp>
          <p:nvSpPr>
            <p:cNvPr id="1961" name="Google Shape;1961;p6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69"/>
          <p:cNvSpPr/>
          <p:nvPr/>
        </p:nvSpPr>
        <p:spPr>
          <a:xfrm>
            <a:off x="-47625" y="3549575"/>
            <a:ext cx="9296400" cy="168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984" name="Shape 1984"/>
        <p:cNvGrpSpPr/>
        <p:nvPr/>
      </p:nvGrpSpPr>
      <p:grpSpPr>
        <a:xfrm>
          <a:off x="0" y="0"/>
          <a:ext cx="0" cy="0"/>
          <a:chOff x="0" y="0"/>
          <a:chExt cx="0" cy="0"/>
        </a:xfrm>
      </p:grpSpPr>
      <p:sp>
        <p:nvSpPr>
          <p:cNvPr id="1985" name="Google Shape;1985;p70"/>
          <p:cNvSpPr txBox="1"/>
          <p:nvPr>
            <p:ph type="title"/>
          </p:nvPr>
        </p:nvSpPr>
        <p:spPr>
          <a:xfrm>
            <a:off x="1826450" y="1152525"/>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6" name="Google Shape;1986;p70"/>
          <p:cNvSpPr txBox="1"/>
          <p:nvPr>
            <p:ph idx="1" type="subTitle"/>
          </p:nvPr>
        </p:nvSpPr>
        <p:spPr>
          <a:xfrm rot="374">
            <a:off x="1826450" y="1726853"/>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987" name="Shape 1987"/>
        <p:cNvGrpSpPr/>
        <p:nvPr/>
      </p:nvGrpSpPr>
      <p:grpSpPr>
        <a:xfrm>
          <a:off x="0" y="0"/>
          <a:ext cx="0" cy="0"/>
          <a:chOff x="0" y="0"/>
          <a:chExt cx="0" cy="0"/>
        </a:xfrm>
      </p:grpSpPr>
      <p:sp>
        <p:nvSpPr>
          <p:cNvPr id="1988" name="Google Shape;1988;p71"/>
          <p:cNvSpPr/>
          <p:nvPr/>
        </p:nvSpPr>
        <p:spPr>
          <a:xfrm>
            <a:off x="-47625" y="2867025"/>
            <a:ext cx="9296400" cy="237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1"/>
          <p:cNvSpPr txBox="1"/>
          <p:nvPr>
            <p:ph idx="1" type="body"/>
          </p:nvPr>
        </p:nvSpPr>
        <p:spPr>
          <a:xfrm>
            <a:off x="720000" y="1228675"/>
            <a:ext cx="3068400" cy="60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0" name="Google Shape;1990;p7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91" name="Google Shape;1991;p71"/>
          <p:cNvGrpSpPr/>
          <p:nvPr/>
        </p:nvGrpSpPr>
        <p:grpSpPr>
          <a:xfrm>
            <a:off x="6942275" y="-956825"/>
            <a:ext cx="3222725" cy="4849650"/>
            <a:chOff x="5219200" y="-59750"/>
            <a:chExt cx="3222725" cy="4849650"/>
          </a:xfrm>
        </p:grpSpPr>
        <p:sp>
          <p:nvSpPr>
            <p:cNvPr id="1992" name="Google Shape;1992;p7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014" name="Shape 2014"/>
        <p:cNvGrpSpPr/>
        <p:nvPr/>
      </p:nvGrpSpPr>
      <p:grpSpPr>
        <a:xfrm>
          <a:off x="0" y="0"/>
          <a:ext cx="0" cy="0"/>
          <a:chOff x="0" y="0"/>
          <a:chExt cx="0" cy="0"/>
        </a:xfrm>
      </p:grpSpPr>
      <p:grpSp>
        <p:nvGrpSpPr>
          <p:cNvPr id="2015" name="Google Shape;2015;p72"/>
          <p:cNvGrpSpPr/>
          <p:nvPr/>
        </p:nvGrpSpPr>
        <p:grpSpPr>
          <a:xfrm>
            <a:off x="-1458737" y="-317375"/>
            <a:ext cx="3346575" cy="4810125"/>
            <a:chOff x="-798375" y="146950"/>
            <a:chExt cx="3346575" cy="4810125"/>
          </a:xfrm>
        </p:grpSpPr>
        <p:sp>
          <p:nvSpPr>
            <p:cNvPr id="2016" name="Google Shape;2016;p72"/>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72"/>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9" name="Google Shape;2039;p72"/>
          <p:cNvSpPr txBox="1"/>
          <p:nvPr>
            <p:ph idx="1" type="body"/>
          </p:nvPr>
        </p:nvSpPr>
        <p:spPr>
          <a:xfrm>
            <a:off x="914400" y="1157446"/>
            <a:ext cx="3657600" cy="2752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40" name="Google Shape;2040;p72"/>
          <p:cNvSpPr txBox="1"/>
          <p:nvPr>
            <p:ph idx="2" type="body"/>
          </p:nvPr>
        </p:nvSpPr>
        <p:spPr>
          <a:xfrm>
            <a:off x="4687575" y="1275871"/>
            <a:ext cx="3736500" cy="26346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41" name="Google Shape;2041;p7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042" name="Shape 2042"/>
        <p:cNvGrpSpPr/>
        <p:nvPr/>
      </p:nvGrpSpPr>
      <p:grpSpPr>
        <a:xfrm>
          <a:off x="0" y="0"/>
          <a:ext cx="0" cy="0"/>
          <a:chOff x="0" y="0"/>
          <a:chExt cx="0" cy="0"/>
        </a:xfrm>
      </p:grpSpPr>
      <p:grpSp>
        <p:nvGrpSpPr>
          <p:cNvPr id="2043" name="Google Shape;2043;p73"/>
          <p:cNvGrpSpPr/>
          <p:nvPr/>
        </p:nvGrpSpPr>
        <p:grpSpPr>
          <a:xfrm rot="10800000">
            <a:off x="-1244009" y="-2790909"/>
            <a:ext cx="2668416" cy="4015510"/>
            <a:chOff x="5219200" y="-59750"/>
            <a:chExt cx="3222725" cy="4849650"/>
          </a:xfrm>
        </p:grpSpPr>
        <p:sp>
          <p:nvSpPr>
            <p:cNvPr id="2044" name="Google Shape;2044;p7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73"/>
          <p:cNvGrpSpPr/>
          <p:nvPr/>
        </p:nvGrpSpPr>
        <p:grpSpPr>
          <a:xfrm>
            <a:off x="6942275" y="-956825"/>
            <a:ext cx="3222725" cy="4849650"/>
            <a:chOff x="5219200" y="-59750"/>
            <a:chExt cx="3222725" cy="4849650"/>
          </a:xfrm>
        </p:grpSpPr>
        <p:sp>
          <p:nvSpPr>
            <p:cNvPr id="2067" name="Google Shape;2067;p7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9" name="Google Shape;2089;p73"/>
          <p:cNvSpPr txBox="1"/>
          <p:nvPr>
            <p:ph type="title"/>
          </p:nvPr>
        </p:nvSpPr>
        <p:spPr>
          <a:xfrm rot="-877">
            <a:off x="720000" y="2418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90" name="Google Shape;2090;p73"/>
          <p:cNvSpPr txBox="1"/>
          <p:nvPr>
            <p:ph idx="1" type="subTitle"/>
          </p:nvPr>
        </p:nvSpPr>
        <p:spPr>
          <a:xfrm rot="438">
            <a:off x="720000" y="285407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1" name="Google Shape;2091;p73"/>
          <p:cNvSpPr txBox="1"/>
          <p:nvPr>
            <p:ph idx="2" type="title"/>
          </p:nvPr>
        </p:nvSpPr>
        <p:spPr>
          <a:xfrm>
            <a:off x="3393926" y="325512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92" name="Google Shape;2092;p73"/>
          <p:cNvSpPr txBox="1"/>
          <p:nvPr>
            <p:ph idx="3" type="subTitle"/>
          </p:nvPr>
        </p:nvSpPr>
        <p:spPr>
          <a:xfrm>
            <a:off x="3393926" y="3692868"/>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3" name="Google Shape;2093;p73"/>
          <p:cNvSpPr txBox="1"/>
          <p:nvPr>
            <p:ph idx="4" type="title"/>
          </p:nvPr>
        </p:nvSpPr>
        <p:spPr>
          <a:xfrm>
            <a:off x="6071875" y="2417575"/>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94" name="Google Shape;2094;p73"/>
          <p:cNvSpPr txBox="1"/>
          <p:nvPr>
            <p:ph idx="5" type="subTitle"/>
          </p:nvPr>
        </p:nvSpPr>
        <p:spPr>
          <a:xfrm>
            <a:off x="6071875" y="2854395"/>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5" name="Google Shape;2095;p73"/>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6" name="Google Shape;2096;p73"/>
          <p:cNvSpPr/>
          <p:nvPr/>
        </p:nvSpPr>
        <p:spPr>
          <a:xfrm>
            <a:off x="-47625" y="4614200"/>
            <a:ext cx="9296400" cy="6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2097" name="Shape 2097"/>
        <p:cNvGrpSpPr/>
        <p:nvPr/>
      </p:nvGrpSpPr>
      <p:grpSpPr>
        <a:xfrm>
          <a:off x="0" y="0"/>
          <a:ext cx="0" cy="0"/>
          <a:chOff x="0" y="0"/>
          <a:chExt cx="0" cy="0"/>
        </a:xfrm>
      </p:grpSpPr>
      <p:grpSp>
        <p:nvGrpSpPr>
          <p:cNvPr id="2098" name="Google Shape;2098;p74"/>
          <p:cNvGrpSpPr/>
          <p:nvPr/>
        </p:nvGrpSpPr>
        <p:grpSpPr>
          <a:xfrm rot="8271231">
            <a:off x="-1039117" y="-2244498"/>
            <a:ext cx="2668378" cy="4015453"/>
            <a:chOff x="5219200" y="-59750"/>
            <a:chExt cx="3222725" cy="4849650"/>
          </a:xfrm>
        </p:grpSpPr>
        <p:sp>
          <p:nvSpPr>
            <p:cNvPr id="2099" name="Google Shape;2099;p7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74"/>
          <p:cNvGrpSpPr/>
          <p:nvPr/>
        </p:nvGrpSpPr>
        <p:grpSpPr>
          <a:xfrm flipH="1" rot="-10527386">
            <a:off x="7811436" y="-2431424"/>
            <a:ext cx="2668746" cy="4016007"/>
            <a:chOff x="5219200" y="-59750"/>
            <a:chExt cx="3222725" cy="4849650"/>
          </a:xfrm>
        </p:grpSpPr>
        <p:sp>
          <p:nvSpPr>
            <p:cNvPr id="2122" name="Google Shape;2122;p7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4" name="Google Shape;2144;p74"/>
          <p:cNvSpPr txBox="1"/>
          <p:nvPr>
            <p:ph type="title"/>
          </p:nvPr>
        </p:nvSpPr>
        <p:spPr>
          <a:xfrm>
            <a:off x="929658"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5" name="Google Shape;2145;p74"/>
          <p:cNvSpPr txBox="1"/>
          <p:nvPr>
            <p:ph idx="1" type="subTitle"/>
          </p:nvPr>
        </p:nvSpPr>
        <p:spPr>
          <a:xfrm>
            <a:off x="929658"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6" name="Google Shape;2146;p74"/>
          <p:cNvSpPr txBox="1"/>
          <p:nvPr>
            <p:ph idx="2" type="title"/>
          </p:nvPr>
        </p:nvSpPr>
        <p:spPr>
          <a:xfrm>
            <a:off x="3747360" y="3471075"/>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7" name="Google Shape;2147;p74"/>
          <p:cNvSpPr txBox="1"/>
          <p:nvPr>
            <p:ph idx="3" type="subTitle"/>
          </p:nvPr>
        </p:nvSpPr>
        <p:spPr>
          <a:xfrm>
            <a:off x="3747360" y="3905200"/>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8" name="Google Shape;2148;p74"/>
          <p:cNvSpPr txBox="1"/>
          <p:nvPr>
            <p:ph idx="4" type="title"/>
          </p:nvPr>
        </p:nvSpPr>
        <p:spPr>
          <a:xfrm>
            <a:off x="6766996" y="2147100"/>
            <a:ext cx="1650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9" name="Google Shape;2149;p74"/>
          <p:cNvSpPr txBox="1"/>
          <p:nvPr>
            <p:ph idx="5" type="subTitle"/>
          </p:nvPr>
        </p:nvSpPr>
        <p:spPr>
          <a:xfrm>
            <a:off x="6766996" y="2581225"/>
            <a:ext cx="165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0" name="Google Shape;2150;p74"/>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1" name="Google Shape;2151;p74"/>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2152" name="Shape 2152"/>
        <p:cNvGrpSpPr/>
        <p:nvPr/>
      </p:nvGrpSpPr>
      <p:grpSpPr>
        <a:xfrm>
          <a:off x="0" y="0"/>
          <a:ext cx="0" cy="0"/>
          <a:chOff x="0" y="0"/>
          <a:chExt cx="0" cy="0"/>
        </a:xfrm>
      </p:grpSpPr>
      <p:sp>
        <p:nvSpPr>
          <p:cNvPr id="2153" name="Google Shape;2153;p75"/>
          <p:cNvSpPr txBox="1"/>
          <p:nvPr>
            <p:ph type="title"/>
          </p:nvPr>
        </p:nvSpPr>
        <p:spPr>
          <a:xfrm>
            <a:off x="3741225" y="540000"/>
            <a:ext cx="4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4" name="Google Shape;2154;p75"/>
          <p:cNvSpPr txBox="1"/>
          <p:nvPr>
            <p:ph idx="1" type="subTitle"/>
          </p:nvPr>
        </p:nvSpPr>
        <p:spPr>
          <a:xfrm>
            <a:off x="3735000" y="1686100"/>
            <a:ext cx="19902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2155" name="Google Shape;2155;p75"/>
          <p:cNvSpPr txBox="1"/>
          <p:nvPr>
            <p:ph idx="2" type="subTitle"/>
          </p:nvPr>
        </p:nvSpPr>
        <p:spPr>
          <a:xfrm>
            <a:off x="3739907" y="21235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6" name="Google Shape;2156;p75"/>
          <p:cNvSpPr txBox="1"/>
          <p:nvPr>
            <p:ph idx="3" type="subTitle"/>
          </p:nvPr>
        </p:nvSpPr>
        <p:spPr>
          <a:xfrm>
            <a:off x="6153883" y="16861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2157" name="Google Shape;2157;p75"/>
          <p:cNvSpPr txBox="1"/>
          <p:nvPr>
            <p:ph idx="4" type="subTitle"/>
          </p:nvPr>
        </p:nvSpPr>
        <p:spPr>
          <a:xfrm>
            <a:off x="6158786" y="21235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2158" name="Google Shape;2158;p75"/>
          <p:cNvSpPr txBox="1"/>
          <p:nvPr>
            <p:ph idx="5" type="subTitle"/>
          </p:nvPr>
        </p:nvSpPr>
        <p:spPr>
          <a:xfrm>
            <a:off x="3741225"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2159" name="Google Shape;2159;p75"/>
          <p:cNvSpPr txBox="1"/>
          <p:nvPr>
            <p:ph idx="6" type="subTitle"/>
          </p:nvPr>
        </p:nvSpPr>
        <p:spPr>
          <a:xfrm>
            <a:off x="3746128"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2160" name="Google Shape;2160;p75"/>
          <p:cNvSpPr txBox="1"/>
          <p:nvPr>
            <p:ph idx="7" type="subTitle"/>
          </p:nvPr>
        </p:nvSpPr>
        <p:spPr>
          <a:xfrm>
            <a:off x="6160108" y="3023500"/>
            <a:ext cx="1988400" cy="4542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None/>
              <a:defRPr sz="2000">
                <a:latin typeface="Poppins"/>
                <a:ea typeface="Poppins"/>
                <a:cs typeface="Poppins"/>
                <a:sym typeface="Poppins"/>
              </a:defRPr>
            </a:lvl1pPr>
            <a:lvl2pPr lvl="1" rtl="0" algn="ctr">
              <a:lnSpc>
                <a:spcPct val="80000"/>
              </a:lnSpc>
              <a:spcBef>
                <a:spcPts val="0"/>
              </a:spcBef>
              <a:spcAft>
                <a:spcPts val="0"/>
              </a:spcAft>
              <a:buNone/>
              <a:defRPr sz="2000">
                <a:latin typeface="Poppins"/>
                <a:ea typeface="Poppins"/>
                <a:cs typeface="Poppins"/>
                <a:sym typeface="Poppins"/>
              </a:defRPr>
            </a:lvl2pPr>
            <a:lvl3pPr lvl="2" rtl="0" algn="ctr">
              <a:lnSpc>
                <a:spcPct val="80000"/>
              </a:lnSpc>
              <a:spcBef>
                <a:spcPts val="0"/>
              </a:spcBef>
              <a:spcAft>
                <a:spcPts val="0"/>
              </a:spcAft>
              <a:buNone/>
              <a:defRPr sz="2000">
                <a:latin typeface="Poppins"/>
                <a:ea typeface="Poppins"/>
                <a:cs typeface="Poppins"/>
                <a:sym typeface="Poppins"/>
              </a:defRPr>
            </a:lvl3pPr>
            <a:lvl4pPr lvl="3" rtl="0" algn="ctr">
              <a:lnSpc>
                <a:spcPct val="80000"/>
              </a:lnSpc>
              <a:spcBef>
                <a:spcPts val="0"/>
              </a:spcBef>
              <a:spcAft>
                <a:spcPts val="0"/>
              </a:spcAft>
              <a:buNone/>
              <a:defRPr sz="2000">
                <a:latin typeface="Poppins"/>
                <a:ea typeface="Poppins"/>
                <a:cs typeface="Poppins"/>
                <a:sym typeface="Poppins"/>
              </a:defRPr>
            </a:lvl4pPr>
            <a:lvl5pPr lvl="4" rtl="0" algn="ctr">
              <a:lnSpc>
                <a:spcPct val="80000"/>
              </a:lnSpc>
              <a:spcBef>
                <a:spcPts val="0"/>
              </a:spcBef>
              <a:spcAft>
                <a:spcPts val="0"/>
              </a:spcAft>
              <a:buNone/>
              <a:defRPr sz="2000">
                <a:latin typeface="Poppins"/>
                <a:ea typeface="Poppins"/>
                <a:cs typeface="Poppins"/>
                <a:sym typeface="Poppins"/>
              </a:defRPr>
            </a:lvl5pPr>
            <a:lvl6pPr lvl="5" rtl="0" algn="ctr">
              <a:lnSpc>
                <a:spcPct val="80000"/>
              </a:lnSpc>
              <a:spcBef>
                <a:spcPts val="0"/>
              </a:spcBef>
              <a:spcAft>
                <a:spcPts val="0"/>
              </a:spcAft>
              <a:buNone/>
              <a:defRPr sz="2000">
                <a:latin typeface="Poppins"/>
                <a:ea typeface="Poppins"/>
                <a:cs typeface="Poppins"/>
                <a:sym typeface="Poppins"/>
              </a:defRPr>
            </a:lvl6pPr>
            <a:lvl7pPr lvl="6" rtl="0" algn="ctr">
              <a:lnSpc>
                <a:spcPct val="80000"/>
              </a:lnSpc>
              <a:spcBef>
                <a:spcPts val="0"/>
              </a:spcBef>
              <a:spcAft>
                <a:spcPts val="0"/>
              </a:spcAft>
              <a:buNone/>
              <a:defRPr sz="2000">
                <a:latin typeface="Poppins"/>
                <a:ea typeface="Poppins"/>
                <a:cs typeface="Poppins"/>
                <a:sym typeface="Poppins"/>
              </a:defRPr>
            </a:lvl7pPr>
            <a:lvl8pPr lvl="7" rtl="0" algn="ctr">
              <a:lnSpc>
                <a:spcPct val="80000"/>
              </a:lnSpc>
              <a:spcBef>
                <a:spcPts val="0"/>
              </a:spcBef>
              <a:spcAft>
                <a:spcPts val="0"/>
              </a:spcAft>
              <a:buNone/>
              <a:defRPr sz="2000">
                <a:latin typeface="Poppins"/>
                <a:ea typeface="Poppins"/>
                <a:cs typeface="Poppins"/>
                <a:sym typeface="Poppins"/>
              </a:defRPr>
            </a:lvl8pPr>
            <a:lvl9pPr lvl="8" rtl="0" algn="ctr">
              <a:lnSpc>
                <a:spcPct val="80000"/>
              </a:lnSpc>
              <a:spcBef>
                <a:spcPts val="0"/>
              </a:spcBef>
              <a:spcAft>
                <a:spcPts val="0"/>
              </a:spcAft>
              <a:buNone/>
              <a:defRPr sz="2000">
                <a:latin typeface="Poppins"/>
                <a:ea typeface="Poppins"/>
                <a:cs typeface="Poppins"/>
                <a:sym typeface="Poppins"/>
              </a:defRPr>
            </a:lvl9pPr>
          </a:lstStyle>
          <a:p/>
        </p:txBody>
      </p:sp>
      <p:sp>
        <p:nvSpPr>
          <p:cNvPr id="2161" name="Google Shape;2161;p75"/>
          <p:cNvSpPr txBox="1"/>
          <p:nvPr>
            <p:ph idx="8" type="subTitle"/>
          </p:nvPr>
        </p:nvSpPr>
        <p:spPr>
          <a:xfrm>
            <a:off x="6165011" y="3466526"/>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1200"/>
              </a:spcAft>
              <a:buNone/>
              <a:defRPr/>
            </a:lvl9pPr>
          </a:lstStyle>
          <a:p/>
        </p:txBody>
      </p:sp>
      <p:sp>
        <p:nvSpPr>
          <p:cNvPr id="2162" name="Google Shape;2162;p75"/>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3" name="Google Shape;2163;p75"/>
          <p:cNvGrpSpPr/>
          <p:nvPr/>
        </p:nvGrpSpPr>
        <p:grpSpPr>
          <a:xfrm flipH="1" rot="-9843618">
            <a:off x="2714181" y="-2618809"/>
            <a:ext cx="2668535" cy="4015689"/>
            <a:chOff x="5219200" y="-59750"/>
            <a:chExt cx="3222725" cy="4849650"/>
          </a:xfrm>
        </p:grpSpPr>
        <p:sp>
          <p:nvSpPr>
            <p:cNvPr id="2164" name="Google Shape;2164;p7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186" name="Shape 2186"/>
        <p:cNvGrpSpPr/>
        <p:nvPr/>
      </p:nvGrpSpPr>
      <p:grpSpPr>
        <a:xfrm>
          <a:off x="0" y="0"/>
          <a:ext cx="0" cy="0"/>
          <a:chOff x="0" y="0"/>
          <a:chExt cx="0" cy="0"/>
        </a:xfrm>
      </p:grpSpPr>
      <p:sp>
        <p:nvSpPr>
          <p:cNvPr id="2187" name="Google Shape;2187;p76"/>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8" name="Google Shape;2188;p76"/>
          <p:cNvSpPr txBox="1"/>
          <p:nvPr>
            <p:ph idx="1" type="subTitle"/>
          </p:nvPr>
        </p:nvSpPr>
        <p:spPr>
          <a:xfrm>
            <a:off x="720204"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9" name="Google Shape;2189;p76"/>
          <p:cNvSpPr txBox="1"/>
          <p:nvPr>
            <p:ph idx="2" type="title"/>
          </p:nvPr>
        </p:nvSpPr>
        <p:spPr>
          <a:xfrm>
            <a:off x="33682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90" name="Google Shape;2190;p76"/>
          <p:cNvSpPr txBox="1"/>
          <p:nvPr>
            <p:ph idx="3" type="subTitle"/>
          </p:nvPr>
        </p:nvSpPr>
        <p:spPr>
          <a:xfrm>
            <a:off x="33682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1" name="Google Shape;2191;p76"/>
          <p:cNvSpPr txBox="1"/>
          <p:nvPr>
            <p:ph idx="4" type="title"/>
          </p:nvPr>
        </p:nvSpPr>
        <p:spPr>
          <a:xfrm>
            <a:off x="720204"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92" name="Google Shape;2192;p76"/>
          <p:cNvSpPr txBox="1"/>
          <p:nvPr>
            <p:ph idx="5" type="subTitle"/>
          </p:nvPr>
        </p:nvSpPr>
        <p:spPr>
          <a:xfrm>
            <a:off x="720204"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3" name="Google Shape;2193;p76"/>
          <p:cNvSpPr txBox="1"/>
          <p:nvPr>
            <p:ph idx="6" type="title"/>
          </p:nvPr>
        </p:nvSpPr>
        <p:spPr>
          <a:xfrm>
            <a:off x="33682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94" name="Google Shape;2194;p76"/>
          <p:cNvSpPr txBox="1"/>
          <p:nvPr>
            <p:ph idx="7" type="subTitle"/>
          </p:nvPr>
        </p:nvSpPr>
        <p:spPr>
          <a:xfrm>
            <a:off x="33682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5" name="Google Shape;2195;p76"/>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96" name="Google Shape;2196;p76"/>
          <p:cNvSpPr txBox="1"/>
          <p:nvPr>
            <p:ph idx="9" type="subTitle"/>
          </p:nvPr>
        </p:nvSpPr>
        <p:spPr>
          <a:xfrm>
            <a:off x="6000875" y="21169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7" name="Google Shape;2197;p76"/>
          <p:cNvSpPr txBox="1"/>
          <p:nvPr>
            <p:ph idx="13" type="title"/>
          </p:nvPr>
        </p:nvSpPr>
        <p:spPr>
          <a:xfrm>
            <a:off x="6000876" y="3437760"/>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98" name="Google Shape;2198;p76"/>
          <p:cNvSpPr txBox="1"/>
          <p:nvPr>
            <p:ph idx="14" type="subTitle"/>
          </p:nvPr>
        </p:nvSpPr>
        <p:spPr>
          <a:xfrm>
            <a:off x="6000875" y="3855175"/>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9" name="Google Shape;2199;p76"/>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0" name="Google Shape;2200;p76"/>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76"/>
          <p:cNvGrpSpPr/>
          <p:nvPr/>
        </p:nvGrpSpPr>
        <p:grpSpPr>
          <a:xfrm flipH="1" rot="-8100000">
            <a:off x="8352659" y="-2128334"/>
            <a:ext cx="2668487" cy="4015617"/>
            <a:chOff x="5219200" y="-59750"/>
            <a:chExt cx="3222725" cy="4849650"/>
          </a:xfrm>
        </p:grpSpPr>
        <p:sp>
          <p:nvSpPr>
            <p:cNvPr id="2202" name="Google Shape;2202;p7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2224" name="Shape 2224"/>
        <p:cNvGrpSpPr/>
        <p:nvPr/>
      </p:nvGrpSpPr>
      <p:grpSpPr>
        <a:xfrm>
          <a:off x="0" y="0"/>
          <a:ext cx="0" cy="0"/>
          <a:chOff x="0" y="0"/>
          <a:chExt cx="0" cy="0"/>
        </a:xfrm>
      </p:grpSpPr>
      <p:sp>
        <p:nvSpPr>
          <p:cNvPr id="2225" name="Google Shape;2225;p77"/>
          <p:cNvSpPr txBox="1"/>
          <p:nvPr>
            <p:ph hasCustomPrompt="1" type="title"/>
          </p:nvPr>
        </p:nvSpPr>
        <p:spPr>
          <a:xfrm>
            <a:off x="2801989" y="540775"/>
            <a:ext cx="35379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2226" name="Google Shape;2226;p77"/>
          <p:cNvSpPr txBox="1"/>
          <p:nvPr>
            <p:ph idx="1" type="subTitle"/>
          </p:nvPr>
        </p:nvSpPr>
        <p:spPr>
          <a:xfrm>
            <a:off x="2801989" y="1440449"/>
            <a:ext cx="35379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7" name="Google Shape;2227;p77"/>
          <p:cNvSpPr txBox="1"/>
          <p:nvPr>
            <p:ph hasCustomPrompt="1" idx="2" type="title"/>
          </p:nvPr>
        </p:nvSpPr>
        <p:spPr>
          <a:xfrm>
            <a:off x="858325"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2228" name="Google Shape;2228;p77"/>
          <p:cNvSpPr txBox="1"/>
          <p:nvPr>
            <p:ph idx="3" type="subTitle"/>
          </p:nvPr>
        </p:nvSpPr>
        <p:spPr>
          <a:xfrm>
            <a:off x="858325" y="3015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9" name="Google Shape;2229;p77"/>
          <p:cNvSpPr txBox="1"/>
          <p:nvPr>
            <p:ph hasCustomPrompt="1" idx="4" type="title"/>
          </p:nvPr>
        </p:nvSpPr>
        <p:spPr>
          <a:xfrm>
            <a:off x="4937826" y="2109000"/>
            <a:ext cx="3347700" cy="936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4700"/>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2230" name="Google Shape;2230;p77"/>
          <p:cNvSpPr txBox="1"/>
          <p:nvPr>
            <p:ph idx="5" type="subTitle"/>
          </p:nvPr>
        </p:nvSpPr>
        <p:spPr>
          <a:xfrm>
            <a:off x="4937826" y="3015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31" name="Google Shape;2231;p77"/>
          <p:cNvGrpSpPr/>
          <p:nvPr/>
        </p:nvGrpSpPr>
        <p:grpSpPr>
          <a:xfrm rot="10800000">
            <a:off x="-776534" y="-2481484"/>
            <a:ext cx="2668416" cy="4015510"/>
            <a:chOff x="5219200" y="-59750"/>
            <a:chExt cx="3222725" cy="4849650"/>
          </a:xfrm>
        </p:grpSpPr>
        <p:sp>
          <p:nvSpPr>
            <p:cNvPr id="2232" name="Google Shape;2232;p7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77"/>
          <p:cNvGrpSpPr/>
          <p:nvPr/>
        </p:nvGrpSpPr>
        <p:grpSpPr>
          <a:xfrm rot="343916">
            <a:off x="7238671" y="-522442"/>
            <a:ext cx="2668546" cy="4015705"/>
            <a:chOff x="5219200" y="-59750"/>
            <a:chExt cx="3222725" cy="4849650"/>
          </a:xfrm>
        </p:grpSpPr>
        <p:sp>
          <p:nvSpPr>
            <p:cNvPr id="2255" name="Google Shape;2255;p7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77"/>
          <p:cNvGrpSpPr/>
          <p:nvPr/>
        </p:nvGrpSpPr>
        <p:grpSpPr>
          <a:xfrm>
            <a:off x="0" y="3794700"/>
            <a:ext cx="9143654" cy="2701150"/>
            <a:chOff x="0" y="3794700"/>
            <a:chExt cx="9143654" cy="2701150"/>
          </a:xfrm>
        </p:grpSpPr>
        <p:sp>
          <p:nvSpPr>
            <p:cNvPr id="2278" name="Google Shape;2278;p77"/>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2295" name="Shape 2295"/>
        <p:cNvGrpSpPr/>
        <p:nvPr/>
      </p:nvGrpSpPr>
      <p:grpSpPr>
        <a:xfrm>
          <a:off x="0" y="0"/>
          <a:ext cx="0" cy="0"/>
          <a:chOff x="0" y="0"/>
          <a:chExt cx="0" cy="0"/>
        </a:xfrm>
      </p:grpSpPr>
      <p:grpSp>
        <p:nvGrpSpPr>
          <p:cNvPr id="2296" name="Google Shape;2296;p78"/>
          <p:cNvGrpSpPr/>
          <p:nvPr/>
        </p:nvGrpSpPr>
        <p:grpSpPr>
          <a:xfrm flipH="1" rot="-343916">
            <a:off x="-773204" y="-474292"/>
            <a:ext cx="2668546" cy="4015705"/>
            <a:chOff x="5219200" y="-59750"/>
            <a:chExt cx="3222725" cy="4849650"/>
          </a:xfrm>
        </p:grpSpPr>
        <p:sp>
          <p:nvSpPr>
            <p:cNvPr id="2297" name="Google Shape;2297;p7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78"/>
          <p:cNvGrpSpPr/>
          <p:nvPr/>
        </p:nvGrpSpPr>
        <p:grpSpPr>
          <a:xfrm flipH="1" rot="-8100000">
            <a:off x="8352659" y="-2128334"/>
            <a:ext cx="2668487" cy="4015617"/>
            <a:chOff x="5219200" y="-59750"/>
            <a:chExt cx="3222725" cy="4849650"/>
          </a:xfrm>
        </p:grpSpPr>
        <p:sp>
          <p:nvSpPr>
            <p:cNvPr id="2320" name="Google Shape;2320;p7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78"/>
          <p:cNvSpPr txBox="1"/>
          <p:nvPr>
            <p:ph type="title"/>
          </p:nvPr>
        </p:nvSpPr>
        <p:spPr>
          <a:xfrm>
            <a:off x="1016925"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43" name="Google Shape;2343;p78"/>
          <p:cNvSpPr txBox="1"/>
          <p:nvPr>
            <p:ph idx="1" type="subTitle"/>
          </p:nvPr>
        </p:nvSpPr>
        <p:spPr>
          <a:xfrm>
            <a:off x="1016925"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4" name="Google Shape;2344;p78"/>
          <p:cNvSpPr txBox="1"/>
          <p:nvPr>
            <p:ph idx="2" type="title"/>
          </p:nvPr>
        </p:nvSpPr>
        <p:spPr>
          <a:xfrm>
            <a:off x="3688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45" name="Google Shape;2345;p78"/>
          <p:cNvSpPr txBox="1"/>
          <p:nvPr>
            <p:ph idx="3" type="subTitle"/>
          </p:nvPr>
        </p:nvSpPr>
        <p:spPr>
          <a:xfrm>
            <a:off x="3688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6" name="Google Shape;2346;p78"/>
          <p:cNvSpPr txBox="1"/>
          <p:nvPr>
            <p:ph idx="4" type="title"/>
          </p:nvPr>
        </p:nvSpPr>
        <p:spPr>
          <a:xfrm>
            <a:off x="6359500" y="3280448"/>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47" name="Google Shape;2347;p78"/>
          <p:cNvSpPr txBox="1"/>
          <p:nvPr>
            <p:ph idx="5" type="subTitle"/>
          </p:nvPr>
        </p:nvSpPr>
        <p:spPr>
          <a:xfrm>
            <a:off x="6359500" y="3664625"/>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8" name="Google Shape;2348;p78"/>
          <p:cNvSpPr txBox="1"/>
          <p:nvPr>
            <p:ph hasCustomPrompt="1" idx="6" type="title"/>
          </p:nvPr>
        </p:nvSpPr>
        <p:spPr>
          <a:xfrm>
            <a:off x="1016950"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9" name="Google Shape;2349;p78"/>
          <p:cNvSpPr txBox="1"/>
          <p:nvPr>
            <p:ph hasCustomPrompt="1" idx="7" type="title"/>
          </p:nvPr>
        </p:nvSpPr>
        <p:spPr>
          <a:xfrm>
            <a:off x="3688502"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0" name="Google Shape;2350;p78"/>
          <p:cNvSpPr txBox="1"/>
          <p:nvPr>
            <p:ph hasCustomPrompt="1" idx="8" type="title"/>
          </p:nvPr>
        </p:nvSpPr>
        <p:spPr>
          <a:xfrm>
            <a:off x="6356124" y="2751704"/>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1" name="Google Shape;2351;p78"/>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52" name="Shape 2352"/>
        <p:cNvGrpSpPr/>
        <p:nvPr/>
      </p:nvGrpSpPr>
      <p:grpSpPr>
        <a:xfrm>
          <a:off x="0" y="0"/>
          <a:ext cx="0" cy="0"/>
          <a:chOff x="0" y="0"/>
          <a:chExt cx="0" cy="0"/>
        </a:xfrm>
      </p:grpSpPr>
      <p:grpSp>
        <p:nvGrpSpPr>
          <p:cNvPr id="2353" name="Google Shape;2353;p79"/>
          <p:cNvGrpSpPr/>
          <p:nvPr/>
        </p:nvGrpSpPr>
        <p:grpSpPr>
          <a:xfrm flipH="1" rot="182338">
            <a:off x="-1182824" y="-164053"/>
            <a:ext cx="2668624" cy="4015823"/>
            <a:chOff x="5219200" y="-59750"/>
            <a:chExt cx="3222725" cy="4849650"/>
          </a:xfrm>
        </p:grpSpPr>
        <p:sp>
          <p:nvSpPr>
            <p:cNvPr id="2354" name="Google Shape;2354;p7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79"/>
          <p:cNvGrpSpPr/>
          <p:nvPr/>
        </p:nvGrpSpPr>
        <p:grpSpPr>
          <a:xfrm flipH="1" rot="-9509879">
            <a:off x="8024418" y="-2421276"/>
            <a:ext cx="2668503" cy="4015640"/>
            <a:chOff x="5219200" y="-59750"/>
            <a:chExt cx="3222725" cy="4849650"/>
          </a:xfrm>
        </p:grpSpPr>
        <p:sp>
          <p:nvSpPr>
            <p:cNvPr id="2377" name="Google Shape;2377;p79"/>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9"/>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0" name="Google Shape;2400;p79"/>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2401" name="Shape 2401"/>
        <p:cNvGrpSpPr/>
        <p:nvPr/>
      </p:nvGrpSpPr>
      <p:grpSpPr>
        <a:xfrm>
          <a:off x="0" y="0"/>
          <a:ext cx="0" cy="0"/>
          <a:chOff x="0" y="0"/>
          <a:chExt cx="0" cy="0"/>
        </a:xfrm>
      </p:grpSpPr>
      <p:sp>
        <p:nvSpPr>
          <p:cNvPr id="2402" name="Google Shape;2402;p8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3" name="Google Shape;2403;p8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80"/>
          <p:cNvGrpSpPr/>
          <p:nvPr/>
        </p:nvGrpSpPr>
        <p:grpSpPr>
          <a:xfrm rot="384094">
            <a:off x="7533024" y="-250931"/>
            <a:ext cx="3222839" cy="4849821"/>
            <a:chOff x="5219200" y="-59750"/>
            <a:chExt cx="3222725" cy="4849650"/>
          </a:xfrm>
        </p:grpSpPr>
        <p:sp>
          <p:nvSpPr>
            <p:cNvPr id="2405" name="Google Shape;2405;p8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80"/>
          <p:cNvGrpSpPr/>
          <p:nvPr/>
        </p:nvGrpSpPr>
        <p:grpSpPr>
          <a:xfrm flipH="1" rot="3522602">
            <a:off x="-2844032" y="-1803662"/>
            <a:ext cx="3222914" cy="4849935"/>
            <a:chOff x="5219200" y="-59750"/>
            <a:chExt cx="3222725" cy="4849650"/>
          </a:xfrm>
        </p:grpSpPr>
        <p:sp>
          <p:nvSpPr>
            <p:cNvPr id="2428" name="Google Shape;2428;p8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2450" name="Shape 2450"/>
        <p:cNvGrpSpPr/>
        <p:nvPr/>
      </p:nvGrpSpPr>
      <p:grpSpPr>
        <a:xfrm>
          <a:off x="0" y="0"/>
          <a:ext cx="0" cy="0"/>
          <a:chOff x="0" y="0"/>
          <a:chExt cx="0" cy="0"/>
        </a:xfrm>
      </p:grpSpPr>
      <p:sp>
        <p:nvSpPr>
          <p:cNvPr id="2451" name="Google Shape;2451;p8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2" name="Google Shape;2452;p81"/>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81"/>
          <p:cNvGrpSpPr/>
          <p:nvPr/>
        </p:nvGrpSpPr>
        <p:grpSpPr>
          <a:xfrm flipH="1" rot="3522602">
            <a:off x="-2844032" y="-1803662"/>
            <a:ext cx="3222914" cy="4849935"/>
            <a:chOff x="5219200" y="-59750"/>
            <a:chExt cx="3222725" cy="4849650"/>
          </a:xfrm>
        </p:grpSpPr>
        <p:sp>
          <p:nvSpPr>
            <p:cNvPr id="2454" name="Google Shape;2454;p8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6" name="Shape 2476"/>
        <p:cNvGrpSpPr/>
        <p:nvPr/>
      </p:nvGrpSpPr>
      <p:grpSpPr>
        <a:xfrm>
          <a:off x="0" y="0"/>
          <a:ext cx="0" cy="0"/>
          <a:chOff x="0" y="0"/>
          <a:chExt cx="0" cy="0"/>
        </a:xfrm>
      </p:grpSpPr>
      <p:grpSp>
        <p:nvGrpSpPr>
          <p:cNvPr id="2477" name="Google Shape;2477;p82"/>
          <p:cNvGrpSpPr/>
          <p:nvPr/>
        </p:nvGrpSpPr>
        <p:grpSpPr>
          <a:xfrm>
            <a:off x="-28575" y="3543026"/>
            <a:ext cx="9171999" cy="2952825"/>
            <a:chOff x="0" y="3543025"/>
            <a:chExt cx="9143654" cy="2952825"/>
          </a:xfrm>
        </p:grpSpPr>
        <p:sp>
          <p:nvSpPr>
            <p:cNvPr id="2478" name="Google Shape;2478;p82"/>
            <p:cNvSpPr/>
            <p:nvPr/>
          </p:nvSpPr>
          <p:spPr>
            <a:xfrm>
              <a:off x="7801" y="3543025"/>
              <a:ext cx="9129022" cy="99786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5" name="Google Shape;2495;p82"/>
          <p:cNvSpPr txBox="1"/>
          <p:nvPr>
            <p:ph type="ctrTitle"/>
          </p:nvPr>
        </p:nvSpPr>
        <p:spPr>
          <a:xfrm>
            <a:off x="919350" y="540000"/>
            <a:ext cx="46236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96" name="Google Shape;2496;p82"/>
          <p:cNvSpPr txBox="1"/>
          <p:nvPr>
            <p:ph idx="1" type="subTitle"/>
          </p:nvPr>
        </p:nvSpPr>
        <p:spPr>
          <a:xfrm>
            <a:off x="914400" y="1537800"/>
            <a:ext cx="3652800" cy="103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97" name="Google Shape;2497;p82"/>
          <p:cNvSpPr txBox="1"/>
          <p:nvPr>
            <p:ph idx="2" type="subTitle"/>
          </p:nvPr>
        </p:nvSpPr>
        <p:spPr>
          <a:xfrm>
            <a:off x="919350" y="3681600"/>
            <a:ext cx="28422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8" name="Google Shape;2498;p82"/>
          <p:cNvSpPr txBox="1"/>
          <p:nvPr/>
        </p:nvSpPr>
        <p:spPr>
          <a:xfrm>
            <a:off x="906008" y="4182850"/>
            <a:ext cx="7332900" cy="1662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grpSp>
        <p:nvGrpSpPr>
          <p:cNvPr id="2499" name="Google Shape;2499;p82"/>
          <p:cNvGrpSpPr/>
          <p:nvPr/>
        </p:nvGrpSpPr>
        <p:grpSpPr>
          <a:xfrm rot="-873288">
            <a:off x="7857978" y="-455682"/>
            <a:ext cx="2668657" cy="4015873"/>
            <a:chOff x="5219200" y="-59750"/>
            <a:chExt cx="3222725" cy="4849650"/>
          </a:xfrm>
        </p:grpSpPr>
        <p:sp>
          <p:nvSpPr>
            <p:cNvPr id="2500" name="Google Shape;2500;p8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522" name="Shape 2522"/>
        <p:cNvGrpSpPr/>
        <p:nvPr/>
      </p:nvGrpSpPr>
      <p:grpSpPr>
        <a:xfrm>
          <a:off x="0" y="0"/>
          <a:ext cx="0" cy="0"/>
          <a:chOff x="0" y="0"/>
          <a:chExt cx="0" cy="0"/>
        </a:xfrm>
      </p:grpSpPr>
      <p:grpSp>
        <p:nvGrpSpPr>
          <p:cNvPr id="2523" name="Google Shape;2523;p83"/>
          <p:cNvGrpSpPr/>
          <p:nvPr/>
        </p:nvGrpSpPr>
        <p:grpSpPr>
          <a:xfrm rot="10800000">
            <a:off x="-776534" y="-2481484"/>
            <a:ext cx="2668416" cy="4015510"/>
            <a:chOff x="5219200" y="-59750"/>
            <a:chExt cx="3222725" cy="4849650"/>
          </a:xfrm>
        </p:grpSpPr>
        <p:sp>
          <p:nvSpPr>
            <p:cNvPr id="2524" name="Google Shape;2524;p8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83"/>
          <p:cNvGrpSpPr/>
          <p:nvPr/>
        </p:nvGrpSpPr>
        <p:grpSpPr>
          <a:xfrm rot="343916">
            <a:off x="7238671" y="-522442"/>
            <a:ext cx="2668546" cy="4015705"/>
            <a:chOff x="5219200" y="-59750"/>
            <a:chExt cx="3222725" cy="4849650"/>
          </a:xfrm>
        </p:grpSpPr>
        <p:sp>
          <p:nvSpPr>
            <p:cNvPr id="2547" name="Google Shape;2547;p8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83"/>
          <p:cNvGrpSpPr/>
          <p:nvPr/>
        </p:nvGrpSpPr>
        <p:grpSpPr>
          <a:xfrm>
            <a:off x="0" y="3794700"/>
            <a:ext cx="9143654" cy="2701150"/>
            <a:chOff x="0" y="3794700"/>
            <a:chExt cx="9143654" cy="2701150"/>
          </a:xfrm>
        </p:grpSpPr>
        <p:sp>
          <p:nvSpPr>
            <p:cNvPr id="2570" name="Google Shape;2570;p83"/>
            <p:cNvSpPr/>
            <p:nvPr/>
          </p:nvSpPr>
          <p:spPr>
            <a:xfrm>
              <a:off x="7800" y="3794700"/>
              <a:ext cx="9129022" cy="746106"/>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2587" name="Shape 2587"/>
        <p:cNvGrpSpPr/>
        <p:nvPr/>
      </p:nvGrpSpPr>
      <p:grpSpPr>
        <a:xfrm>
          <a:off x="0" y="0"/>
          <a:ext cx="0" cy="0"/>
          <a:chOff x="0" y="0"/>
          <a:chExt cx="0" cy="0"/>
        </a:xfrm>
      </p:grpSpPr>
      <p:sp>
        <p:nvSpPr>
          <p:cNvPr id="2588" name="Google Shape;2588;p84"/>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9" name="Google Shape;2589;p84"/>
          <p:cNvGrpSpPr/>
          <p:nvPr/>
        </p:nvGrpSpPr>
        <p:grpSpPr>
          <a:xfrm rot="384094">
            <a:off x="7533024" y="-250931"/>
            <a:ext cx="3222839" cy="4849821"/>
            <a:chOff x="5219200" y="-59750"/>
            <a:chExt cx="3222725" cy="4849650"/>
          </a:xfrm>
        </p:grpSpPr>
        <p:sp>
          <p:nvSpPr>
            <p:cNvPr id="2590" name="Google Shape;2590;p8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84"/>
          <p:cNvGrpSpPr/>
          <p:nvPr/>
        </p:nvGrpSpPr>
        <p:grpSpPr>
          <a:xfrm flipH="1" rot="3522602">
            <a:off x="-2844032" y="-1803662"/>
            <a:ext cx="3222914" cy="4849935"/>
            <a:chOff x="5219200" y="-59750"/>
            <a:chExt cx="3222725" cy="4849650"/>
          </a:xfrm>
        </p:grpSpPr>
        <p:sp>
          <p:nvSpPr>
            <p:cNvPr id="2613" name="Google Shape;2613;p8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2635" name="Shape 2635"/>
        <p:cNvGrpSpPr/>
        <p:nvPr/>
      </p:nvGrpSpPr>
      <p:grpSpPr>
        <a:xfrm>
          <a:off x="0" y="0"/>
          <a:ext cx="0" cy="0"/>
          <a:chOff x="0" y="0"/>
          <a:chExt cx="0" cy="0"/>
        </a:xfrm>
      </p:grpSpPr>
      <p:grpSp>
        <p:nvGrpSpPr>
          <p:cNvPr id="2636" name="Google Shape;2636;p85"/>
          <p:cNvGrpSpPr/>
          <p:nvPr/>
        </p:nvGrpSpPr>
        <p:grpSpPr>
          <a:xfrm>
            <a:off x="0" y="3698025"/>
            <a:ext cx="9143654" cy="2797825"/>
            <a:chOff x="0" y="3698025"/>
            <a:chExt cx="9143654" cy="2797825"/>
          </a:xfrm>
        </p:grpSpPr>
        <p:sp>
          <p:nvSpPr>
            <p:cNvPr id="2637" name="Google Shape;2637;p85"/>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5"/>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5"/>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5"/>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5"/>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5"/>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5"/>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5"/>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5"/>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5"/>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5"/>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5"/>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5"/>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5"/>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5"/>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5"/>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5"/>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85"/>
          <p:cNvGrpSpPr/>
          <p:nvPr/>
        </p:nvGrpSpPr>
        <p:grpSpPr>
          <a:xfrm>
            <a:off x="6923225" y="-918725"/>
            <a:ext cx="3222725" cy="4849650"/>
            <a:chOff x="5219200" y="-59750"/>
            <a:chExt cx="3222725" cy="4849650"/>
          </a:xfrm>
        </p:grpSpPr>
        <p:sp>
          <p:nvSpPr>
            <p:cNvPr id="2655" name="Google Shape;2655;p85"/>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5"/>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5"/>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5"/>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5"/>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5"/>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5"/>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5"/>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5"/>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5"/>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5"/>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5"/>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5"/>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5"/>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5"/>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5"/>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5"/>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5"/>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5"/>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5"/>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5"/>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5"/>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80" name="Shape 2680"/>
        <p:cNvGrpSpPr/>
        <p:nvPr/>
      </p:nvGrpSpPr>
      <p:grpSpPr>
        <a:xfrm>
          <a:off x="0" y="0"/>
          <a:ext cx="0" cy="0"/>
          <a:chOff x="0" y="0"/>
          <a:chExt cx="0" cy="0"/>
        </a:xfrm>
      </p:grpSpPr>
      <p:grpSp>
        <p:nvGrpSpPr>
          <p:cNvPr id="2681" name="Google Shape;2681;p87"/>
          <p:cNvGrpSpPr/>
          <p:nvPr/>
        </p:nvGrpSpPr>
        <p:grpSpPr>
          <a:xfrm>
            <a:off x="0" y="3214650"/>
            <a:ext cx="9143654" cy="3281200"/>
            <a:chOff x="0" y="3214650"/>
            <a:chExt cx="9143654" cy="3281200"/>
          </a:xfrm>
        </p:grpSpPr>
        <p:sp>
          <p:nvSpPr>
            <p:cNvPr id="2682" name="Google Shape;2682;p87"/>
            <p:cNvSpPr/>
            <p:nvPr/>
          </p:nvSpPr>
          <p:spPr>
            <a:xfrm>
              <a:off x="7800" y="3214650"/>
              <a:ext cx="9129022" cy="1326015"/>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7"/>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7"/>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7"/>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7"/>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7"/>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7"/>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7"/>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7"/>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7"/>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7"/>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7"/>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7"/>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7"/>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7"/>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7"/>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7"/>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9" name="Google Shape;2699;p87"/>
          <p:cNvSpPr txBox="1"/>
          <p:nvPr>
            <p:ph type="ctrTitle"/>
          </p:nvPr>
        </p:nvSpPr>
        <p:spPr>
          <a:xfrm>
            <a:off x="4572000" y="1464375"/>
            <a:ext cx="3852000" cy="15786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Clr>
                <a:schemeClr val="accent2"/>
              </a:buClr>
              <a:buSzPts val="5200"/>
              <a:buNone/>
              <a:defRPr b="1" sz="62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00" name="Google Shape;2700;p87"/>
          <p:cNvSpPr txBox="1"/>
          <p:nvPr>
            <p:ph idx="1" type="subTitle"/>
          </p:nvPr>
        </p:nvSpPr>
        <p:spPr>
          <a:xfrm>
            <a:off x="4572000" y="3321250"/>
            <a:ext cx="3667500" cy="473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701" name="Google Shape;2701;p87"/>
          <p:cNvGrpSpPr/>
          <p:nvPr/>
        </p:nvGrpSpPr>
        <p:grpSpPr>
          <a:xfrm rot="343916">
            <a:off x="7238671" y="-522442"/>
            <a:ext cx="2668546" cy="4015705"/>
            <a:chOff x="5219200" y="-59750"/>
            <a:chExt cx="3222725" cy="4849650"/>
          </a:xfrm>
        </p:grpSpPr>
        <p:sp>
          <p:nvSpPr>
            <p:cNvPr id="2702" name="Google Shape;2702;p8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87"/>
          <p:cNvGrpSpPr/>
          <p:nvPr/>
        </p:nvGrpSpPr>
        <p:grpSpPr>
          <a:xfrm rot="10800000">
            <a:off x="1424141" y="-2838534"/>
            <a:ext cx="2668416" cy="4015510"/>
            <a:chOff x="5219200" y="-59750"/>
            <a:chExt cx="3222725" cy="4849650"/>
          </a:xfrm>
        </p:grpSpPr>
        <p:sp>
          <p:nvSpPr>
            <p:cNvPr id="2725" name="Google Shape;2725;p87"/>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7"/>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7"/>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7"/>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7"/>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7"/>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7"/>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7"/>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7"/>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7"/>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7"/>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7"/>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7"/>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7"/>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7"/>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7"/>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7"/>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7"/>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7"/>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7"/>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7"/>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7"/>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7" name="Google Shape;2747;p87"/>
          <p:cNvSpPr/>
          <p:nvPr/>
        </p:nvSpPr>
        <p:spPr>
          <a:xfrm>
            <a:off x="336000" y="-104775"/>
            <a:ext cx="878100" cy="1878000"/>
          </a:xfrm>
          <a:prstGeom prst="rect">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48" name="Shape 2748"/>
        <p:cNvGrpSpPr/>
        <p:nvPr/>
      </p:nvGrpSpPr>
      <p:grpSpPr>
        <a:xfrm>
          <a:off x="0" y="0"/>
          <a:ext cx="0" cy="0"/>
          <a:chOff x="0" y="0"/>
          <a:chExt cx="0" cy="0"/>
        </a:xfrm>
      </p:grpSpPr>
      <p:sp>
        <p:nvSpPr>
          <p:cNvPr id="2749" name="Google Shape;2749;p88"/>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8"/>
          <p:cNvSpPr txBox="1"/>
          <p:nvPr>
            <p:ph type="title"/>
          </p:nvPr>
        </p:nvSpPr>
        <p:spPr>
          <a:xfrm>
            <a:off x="9172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51" name="Google Shape;2751;p88"/>
          <p:cNvSpPr txBox="1"/>
          <p:nvPr>
            <p:ph hasCustomPrompt="1" idx="2" type="title"/>
          </p:nvPr>
        </p:nvSpPr>
        <p:spPr>
          <a:xfrm>
            <a:off x="14244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52" name="Google Shape;2752;p88"/>
          <p:cNvSpPr txBox="1"/>
          <p:nvPr>
            <p:ph idx="1" type="subTitle"/>
          </p:nvPr>
        </p:nvSpPr>
        <p:spPr>
          <a:xfrm>
            <a:off x="13075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753" name="Google Shape;2753;p88"/>
          <p:cNvGrpSpPr/>
          <p:nvPr/>
        </p:nvGrpSpPr>
        <p:grpSpPr>
          <a:xfrm rot="10800000">
            <a:off x="-1244009" y="-2790909"/>
            <a:ext cx="2668416" cy="4015510"/>
            <a:chOff x="5219200" y="-59750"/>
            <a:chExt cx="3222725" cy="4849650"/>
          </a:xfrm>
        </p:grpSpPr>
        <p:sp>
          <p:nvSpPr>
            <p:cNvPr id="2754" name="Google Shape;2754;p88"/>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8"/>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8"/>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8"/>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8"/>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8"/>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8"/>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8"/>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8"/>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8"/>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8"/>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8"/>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8"/>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8"/>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8"/>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8"/>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8"/>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8"/>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8"/>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8"/>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8"/>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8"/>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6" name="Shape 2776"/>
        <p:cNvGrpSpPr/>
        <p:nvPr/>
      </p:nvGrpSpPr>
      <p:grpSpPr>
        <a:xfrm>
          <a:off x="0" y="0"/>
          <a:ext cx="0" cy="0"/>
          <a:chOff x="0" y="0"/>
          <a:chExt cx="0" cy="0"/>
        </a:xfrm>
      </p:grpSpPr>
      <p:sp>
        <p:nvSpPr>
          <p:cNvPr id="2777" name="Google Shape;2777;p8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8" name="Google Shape;2778;p89"/>
          <p:cNvSpPr txBox="1"/>
          <p:nvPr>
            <p:ph idx="1" type="body"/>
          </p:nvPr>
        </p:nvSpPr>
        <p:spPr>
          <a:xfrm>
            <a:off x="720000" y="1112700"/>
            <a:ext cx="6785700" cy="338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2779" name="Google Shape;2779;p89"/>
          <p:cNvSpPr/>
          <p:nvPr/>
        </p:nvSpPr>
        <p:spPr>
          <a:xfrm>
            <a:off x="-47625" y="4597150"/>
            <a:ext cx="9296400" cy="64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80" name="Shape 2780"/>
        <p:cNvGrpSpPr/>
        <p:nvPr/>
      </p:nvGrpSpPr>
      <p:grpSpPr>
        <a:xfrm>
          <a:off x="0" y="0"/>
          <a:ext cx="0" cy="0"/>
          <a:chOff x="0" y="0"/>
          <a:chExt cx="0" cy="0"/>
        </a:xfrm>
      </p:grpSpPr>
      <p:sp>
        <p:nvSpPr>
          <p:cNvPr id="2781" name="Google Shape;2781;p9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2" name="Google Shape;2782;p90"/>
          <p:cNvSpPr txBox="1"/>
          <p:nvPr>
            <p:ph idx="1" type="subTitle"/>
          </p:nvPr>
        </p:nvSpPr>
        <p:spPr>
          <a:xfrm>
            <a:off x="1195650"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3" name="Google Shape;2783;p90"/>
          <p:cNvSpPr txBox="1"/>
          <p:nvPr>
            <p:ph idx="2" type="subTitle"/>
          </p:nvPr>
        </p:nvSpPr>
        <p:spPr>
          <a:xfrm>
            <a:off x="5116125" y="3380637"/>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4" name="Google Shape;2784;p90"/>
          <p:cNvSpPr txBox="1"/>
          <p:nvPr>
            <p:ph idx="3" type="subTitle"/>
          </p:nvPr>
        </p:nvSpPr>
        <p:spPr>
          <a:xfrm>
            <a:off x="1195651"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785" name="Google Shape;2785;p90"/>
          <p:cNvSpPr txBox="1"/>
          <p:nvPr>
            <p:ph idx="4" type="subTitle"/>
          </p:nvPr>
        </p:nvSpPr>
        <p:spPr>
          <a:xfrm>
            <a:off x="5116126" y="2929875"/>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786" name="Google Shape;2786;p90"/>
          <p:cNvSpPr/>
          <p:nvPr/>
        </p:nvSpPr>
        <p:spPr>
          <a:xfrm>
            <a:off x="-47625" y="4603350"/>
            <a:ext cx="9296400" cy="63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90"/>
          <p:cNvGrpSpPr/>
          <p:nvPr/>
        </p:nvGrpSpPr>
        <p:grpSpPr>
          <a:xfrm rot="8876024">
            <a:off x="-1148957" y="-2581067"/>
            <a:ext cx="2668508" cy="4015648"/>
            <a:chOff x="5219200" y="-59750"/>
            <a:chExt cx="3222725" cy="4849650"/>
          </a:xfrm>
        </p:grpSpPr>
        <p:sp>
          <p:nvSpPr>
            <p:cNvPr id="2788" name="Google Shape;2788;p9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10" name="Shape 2810"/>
        <p:cNvGrpSpPr/>
        <p:nvPr/>
      </p:nvGrpSpPr>
      <p:grpSpPr>
        <a:xfrm>
          <a:off x="0" y="0"/>
          <a:ext cx="0" cy="0"/>
          <a:chOff x="0" y="0"/>
          <a:chExt cx="0" cy="0"/>
        </a:xfrm>
      </p:grpSpPr>
      <p:grpSp>
        <p:nvGrpSpPr>
          <p:cNvPr id="2811" name="Google Shape;2811;p91"/>
          <p:cNvGrpSpPr/>
          <p:nvPr/>
        </p:nvGrpSpPr>
        <p:grpSpPr>
          <a:xfrm flipH="1" rot="6283196">
            <a:off x="-2268287" y="-3013154"/>
            <a:ext cx="3222794" cy="4849753"/>
            <a:chOff x="5219200" y="-59750"/>
            <a:chExt cx="3222725" cy="4849650"/>
          </a:xfrm>
        </p:grpSpPr>
        <p:sp>
          <p:nvSpPr>
            <p:cNvPr id="2812" name="Google Shape;2812;p9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91"/>
          <p:cNvGrpSpPr/>
          <p:nvPr/>
        </p:nvGrpSpPr>
        <p:grpSpPr>
          <a:xfrm rot="-883196">
            <a:off x="7656763" y="-784304"/>
            <a:ext cx="3222794" cy="4849753"/>
            <a:chOff x="5219200" y="-59750"/>
            <a:chExt cx="3222725" cy="4849650"/>
          </a:xfrm>
        </p:grpSpPr>
        <p:sp>
          <p:nvSpPr>
            <p:cNvPr id="2835" name="Google Shape;2835;p9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7" name="Google Shape;2857;p9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8" name="Google Shape;2858;p91"/>
          <p:cNvSpPr/>
          <p:nvPr/>
        </p:nvSpPr>
        <p:spPr>
          <a:xfrm>
            <a:off x="-47625" y="3067150"/>
            <a:ext cx="9296400" cy="217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59" name="Shape 2859"/>
        <p:cNvGrpSpPr/>
        <p:nvPr/>
      </p:nvGrpSpPr>
      <p:grpSpPr>
        <a:xfrm>
          <a:off x="0" y="0"/>
          <a:ext cx="0" cy="0"/>
          <a:chOff x="0" y="0"/>
          <a:chExt cx="0" cy="0"/>
        </a:xfrm>
      </p:grpSpPr>
      <p:sp>
        <p:nvSpPr>
          <p:cNvPr id="2860" name="Google Shape;2860;p92"/>
          <p:cNvSpPr txBox="1"/>
          <p:nvPr>
            <p:ph type="title"/>
          </p:nvPr>
        </p:nvSpPr>
        <p:spPr>
          <a:xfrm>
            <a:off x="4582525" y="986395"/>
            <a:ext cx="3647100" cy="89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1" name="Google Shape;2861;p92"/>
          <p:cNvSpPr txBox="1"/>
          <p:nvPr>
            <p:ph idx="1" type="body"/>
          </p:nvPr>
        </p:nvSpPr>
        <p:spPr>
          <a:xfrm>
            <a:off x="4582525" y="1970225"/>
            <a:ext cx="3647100" cy="209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2862" name="Google Shape;2862;p92"/>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3" name="Google Shape;2863;p92"/>
          <p:cNvGrpSpPr/>
          <p:nvPr/>
        </p:nvGrpSpPr>
        <p:grpSpPr>
          <a:xfrm>
            <a:off x="6942275" y="-956825"/>
            <a:ext cx="3222725" cy="4849650"/>
            <a:chOff x="5219200" y="-59750"/>
            <a:chExt cx="3222725" cy="4849650"/>
          </a:xfrm>
        </p:grpSpPr>
        <p:sp>
          <p:nvSpPr>
            <p:cNvPr id="2864" name="Google Shape;2864;p9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86" name="Shape 2886"/>
        <p:cNvGrpSpPr/>
        <p:nvPr/>
      </p:nvGrpSpPr>
      <p:grpSpPr>
        <a:xfrm>
          <a:off x="0" y="0"/>
          <a:ext cx="0" cy="0"/>
          <a:chOff x="0" y="0"/>
          <a:chExt cx="0" cy="0"/>
        </a:xfrm>
      </p:grpSpPr>
      <p:grpSp>
        <p:nvGrpSpPr>
          <p:cNvPr id="2887" name="Google Shape;2887;p93"/>
          <p:cNvGrpSpPr/>
          <p:nvPr/>
        </p:nvGrpSpPr>
        <p:grpSpPr>
          <a:xfrm>
            <a:off x="0" y="3698025"/>
            <a:ext cx="9143654" cy="2797825"/>
            <a:chOff x="0" y="3698025"/>
            <a:chExt cx="9143654" cy="2797825"/>
          </a:xfrm>
        </p:grpSpPr>
        <p:sp>
          <p:nvSpPr>
            <p:cNvPr id="2888" name="Google Shape;2888;p93"/>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5" name="Google Shape;2905;p93"/>
          <p:cNvSpPr txBox="1"/>
          <p:nvPr>
            <p:ph type="title"/>
          </p:nvPr>
        </p:nvSpPr>
        <p:spPr>
          <a:xfrm>
            <a:off x="720000" y="1235313"/>
            <a:ext cx="4494600" cy="2178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2906" name="Google Shape;2906;p93"/>
          <p:cNvGrpSpPr/>
          <p:nvPr/>
        </p:nvGrpSpPr>
        <p:grpSpPr>
          <a:xfrm rot="8100000">
            <a:off x="-1224716" y="-2158484"/>
            <a:ext cx="2668487" cy="4015617"/>
            <a:chOff x="5219200" y="-59750"/>
            <a:chExt cx="3222725" cy="4849650"/>
          </a:xfrm>
        </p:grpSpPr>
        <p:sp>
          <p:nvSpPr>
            <p:cNvPr id="2907" name="Google Shape;2907;p9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29" name="Shape 2929"/>
        <p:cNvGrpSpPr/>
        <p:nvPr/>
      </p:nvGrpSpPr>
      <p:grpSpPr>
        <a:xfrm>
          <a:off x="0" y="0"/>
          <a:ext cx="0" cy="0"/>
          <a:chOff x="0" y="0"/>
          <a:chExt cx="0" cy="0"/>
        </a:xfrm>
      </p:grpSpPr>
      <p:sp>
        <p:nvSpPr>
          <p:cNvPr id="2930" name="Google Shape;2930;p94"/>
          <p:cNvSpPr txBox="1"/>
          <p:nvPr>
            <p:ph type="title"/>
          </p:nvPr>
        </p:nvSpPr>
        <p:spPr>
          <a:xfrm>
            <a:off x="4048500" y="1631052"/>
            <a:ext cx="4368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1" name="Google Shape;2931;p94"/>
          <p:cNvSpPr txBox="1"/>
          <p:nvPr>
            <p:ph idx="1" type="subTitle"/>
          </p:nvPr>
        </p:nvSpPr>
        <p:spPr>
          <a:xfrm>
            <a:off x="4136750" y="2427875"/>
            <a:ext cx="4280100" cy="10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2" name="Google Shape;2932;p94"/>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94"/>
          <p:cNvGrpSpPr/>
          <p:nvPr/>
        </p:nvGrpSpPr>
        <p:grpSpPr>
          <a:xfrm>
            <a:off x="6942275" y="-956825"/>
            <a:ext cx="3222725" cy="4849650"/>
            <a:chOff x="5219200" y="-59750"/>
            <a:chExt cx="3222725" cy="4849650"/>
          </a:xfrm>
        </p:grpSpPr>
        <p:sp>
          <p:nvSpPr>
            <p:cNvPr id="2934" name="Google Shape;2934;p9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94"/>
          <p:cNvGrpSpPr/>
          <p:nvPr/>
        </p:nvGrpSpPr>
        <p:grpSpPr>
          <a:xfrm rot="10800000">
            <a:off x="1285216" y="-2542734"/>
            <a:ext cx="2668416" cy="4015510"/>
            <a:chOff x="5219200" y="-59750"/>
            <a:chExt cx="3222725" cy="4849650"/>
          </a:xfrm>
        </p:grpSpPr>
        <p:sp>
          <p:nvSpPr>
            <p:cNvPr id="2957" name="Google Shape;2957;p94"/>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4"/>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4"/>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4"/>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4"/>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4"/>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4"/>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4"/>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4"/>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4"/>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4"/>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4"/>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4"/>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4"/>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4"/>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4"/>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4"/>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4"/>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4"/>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4"/>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4"/>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4"/>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9" name="Shape 2979"/>
        <p:cNvGrpSpPr/>
        <p:nvPr/>
      </p:nvGrpSpPr>
      <p:grpSpPr>
        <a:xfrm>
          <a:off x="0" y="0"/>
          <a:ext cx="0" cy="0"/>
          <a:chOff x="0" y="0"/>
          <a:chExt cx="0" cy="0"/>
        </a:xfrm>
      </p:grpSpPr>
      <p:sp>
        <p:nvSpPr>
          <p:cNvPr id="2980" name="Google Shape;2980;p95"/>
          <p:cNvSpPr txBox="1"/>
          <p:nvPr>
            <p:ph type="title"/>
          </p:nvPr>
        </p:nvSpPr>
        <p:spPr>
          <a:xfrm rot="361">
            <a:off x="1312975" y="2683750"/>
            <a:ext cx="2854800" cy="175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81" name="Shape 2981"/>
        <p:cNvGrpSpPr/>
        <p:nvPr/>
      </p:nvGrpSpPr>
      <p:grpSpPr>
        <a:xfrm>
          <a:off x="0" y="0"/>
          <a:ext cx="0" cy="0"/>
          <a:chOff x="0" y="0"/>
          <a:chExt cx="0" cy="0"/>
        </a:xfrm>
      </p:grpSpPr>
      <p:sp>
        <p:nvSpPr>
          <p:cNvPr id="2982" name="Google Shape;2982;p96"/>
          <p:cNvSpPr txBox="1"/>
          <p:nvPr>
            <p:ph hasCustomPrompt="1" type="title"/>
          </p:nvPr>
        </p:nvSpPr>
        <p:spPr>
          <a:xfrm rot="201">
            <a:off x="3304225" y="873043"/>
            <a:ext cx="5119800" cy="123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983" name="Google Shape;2983;p96"/>
          <p:cNvSpPr txBox="1"/>
          <p:nvPr>
            <p:ph idx="1" type="subTitle"/>
          </p:nvPr>
        </p:nvSpPr>
        <p:spPr>
          <a:xfrm>
            <a:off x="3304175" y="2107418"/>
            <a:ext cx="5119800" cy="49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984" name="Google Shape;2984;p96"/>
          <p:cNvGrpSpPr/>
          <p:nvPr/>
        </p:nvGrpSpPr>
        <p:grpSpPr>
          <a:xfrm>
            <a:off x="0" y="3698025"/>
            <a:ext cx="9143654" cy="2797825"/>
            <a:chOff x="0" y="3698025"/>
            <a:chExt cx="9143654" cy="2797825"/>
          </a:xfrm>
        </p:grpSpPr>
        <p:sp>
          <p:nvSpPr>
            <p:cNvPr id="2985" name="Google Shape;2985;p96"/>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6"/>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6"/>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6"/>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6"/>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6"/>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6"/>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6"/>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6"/>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6"/>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6"/>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6"/>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6"/>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6"/>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6"/>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6"/>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6"/>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2" name="Google Shape;3002;p96"/>
          <p:cNvGrpSpPr/>
          <p:nvPr/>
        </p:nvGrpSpPr>
        <p:grpSpPr>
          <a:xfrm rot="343916">
            <a:off x="7238671" y="-522442"/>
            <a:ext cx="2668546" cy="4015705"/>
            <a:chOff x="5219200" y="-59750"/>
            <a:chExt cx="3222725" cy="4849650"/>
          </a:xfrm>
        </p:grpSpPr>
        <p:sp>
          <p:nvSpPr>
            <p:cNvPr id="3003" name="Google Shape;3003;p9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96"/>
          <p:cNvGrpSpPr/>
          <p:nvPr/>
        </p:nvGrpSpPr>
        <p:grpSpPr>
          <a:xfrm rot="10800000">
            <a:off x="888491" y="-2832084"/>
            <a:ext cx="2668416" cy="4015510"/>
            <a:chOff x="5219200" y="-59750"/>
            <a:chExt cx="3222725" cy="4849650"/>
          </a:xfrm>
        </p:grpSpPr>
        <p:sp>
          <p:nvSpPr>
            <p:cNvPr id="3026" name="Google Shape;3026;p96"/>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6"/>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6"/>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6"/>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6"/>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6"/>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6"/>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6"/>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6"/>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6"/>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6"/>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6"/>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6"/>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6"/>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6"/>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6"/>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6"/>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6"/>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6"/>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6"/>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6"/>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6"/>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48" name="Shape 3048"/>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3049" name="Shape 3049"/>
        <p:cNvGrpSpPr/>
        <p:nvPr/>
      </p:nvGrpSpPr>
      <p:grpSpPr>
        <a:xfrm>
          <a:off x="0" y="0"/>
          <a:ext cx="0" cy="0"/>
          <a:chOff x="0" y="0"/>
          <a:chExt cx="0" cy="0"/>
        </a:xfrm>
      </p:grpSpPr>
      <p:sp>
        <p:nvSpPr>
          <p:cNvPr id="3050" name="Google Shape;3050;p98"/>
          <p:cNvSpPr txBox="1"/>
          <p:nvPr>
            <p:ph idx="1" type="subTitle"/>
          </p:nvPr>
        </p:nvSpPr>
        <p:spPr>
          <a:xfrm>
            <a:off x="3023078" y="1402650"/>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3051" name="Google Shape;3051;p98"/>
          <p:cNvSpPr txBox="1"/>
          <p:nvPr>
            <p:ph idx="2" type="subTitle"/>
          </p:nvPr>
        </p:nvSpPr>
        <p:spPr>
          <a:xfrm>
            <a:off x="3021826" y="1744875"/>
            <a:ext cx="22251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52" name="Google Shape;3052;p98"/>
          <p:cNvSpPr txBox="1"/>
          <p:nvPr>
            <p:ph hasCustomPrompt="1" type="title"/>
          </p:nvPr>
        </p:nvSpPr>
        <p:spPr>
          <a:xfrm>
            <a:off x="2300626" y="1402650"/>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3053" name="Google Shape;3053;p98"/>
          <p:cNvSpPr txBox="1"/>
          <p:nvPr>
            <p:ph idx="3" type="subTitle"/>
          </p:nvPr>
        </p:nvSpPr>
        <p:spPr>
          <a:xfrm>
            <a:off x="3021826"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3054" name="Google Shape;3054;p98"/>
          <p:cNvSpPr txBox="1"/>
          <p:nvPr>
            <p:ph idx="4" type="subTitle"/>
          </p:nvPr>
        </p:nvSpPr>
        <p:spPr>
          <a:xfrm>
            <a:off x="3021826" y="2942497"/>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55" name="Google Shape;3055;p98"/>
          <p:cNvSpPr txBox="1"/>
          <p:nvPr>
            <p:ph hasCustomPrompt="1" idx="5" type="title"/>
          </p:nvPr>
        </p:nvSpPr>
        <p:spPr>
          <a:xfrm>
            <a:off x="230062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3056" name="Google Shape;3056;p98"/>
          <p:cNvSpPr txBox="1"/>
          <p:nvPr>
            <p:ph idx="6" type="subTitle"/>
          </p:nvPr>
        </p:nvSpPr>
        <p:spPr>
          <a:xfrm>
            <a:off x="6201226" y="1402650"/>
            <a:ext cx="22146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3057" name="Google Shape;3057;p98"/>
          <p:cNvSpPr txBox="1"/>
          <p:nvPr>
            <p:ph idx="7" type="subTitle"/>
          </p:nvPr>
        </p:nvSpPr>
        <p:spPr>
          <a:xfrm>
            <a:off x="6199976" y="1744875"/>
            <a:ext cx="22251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58" name="Google Shape;3058;p98"/>
          <p:cNvSpPr txBox="1"/>
          <p:nvPr>
            <p:ph hasCustomPrompt="1" idx="8" type="title"/>
          </p:nvPr>
        </p:nvSpPr>
        <p:spPr>
          <a:xfrm>
            <a:off x="5478776" y="14010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3059" name="Google Shape;3059;p98"/>
          <p:cNvSpPr txBox="1"/>
          <p:nvPr>
            <p:ph idx="9" type="subTitle"/>
          </p:nvPr>
        </p:nvSpPr>
        <p:spPr>
          <a:xfrm>
            <a:off x="6201228" y="2601875"/>
            <a:ext cx="22044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000">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3060" name="Google Shape;3060;p98"/>
          <p:cNvSpPr txBox="1"/>
          <p:nvPr>
            <p:ph idx="13" type="subTitle"/>
          </p:nvPr>
        </p:nvSpPr>
        <p:spPr>
          <a:xfrm>
            <a:off x="6201276" y="2942499"/>
            <a:ext cx="22146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1" name="Google Shape;3061;p98"/>
          <p:cNvSpPr txBox="1"/>
          <p:nvPr>
            <p:ph hasCustomPrompt="1" idx="14" type="title"/>
          </p:nvPr>
        </p:nvSpPr>
        <p:spPr>
          <a:xfrm>
            <a:off x="5478776" y="2601875"/>
            <a:ext cx="721200" cy="96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b="1">
                <a:solidFill>
                  <a:schemeClr val="accent2"/>
                </a:solidFill>
              </a:defRPr>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3062" name="Google Shape;3062;p98"/>
          <p:cNvSpPr txBox="1"/>
          <p:nvPr>
            <p:ph idx="15" type="title"/>
          </p:nvPr>
        </p:nvSpPr>
        <p:spPr>
          <a:xfrm>
            <a:off x="2300625" y="540000"/>
            <a:ext cx="612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063" name="Google Shape;3063;p98"/>
          <p:cNvGrpSpPr/>
          <p:nvPr/>
        </p:nvGrpSpPr>
        <p:grpSpPr>
          <a:xfrm>
            <a:off x="-992012" y="-137025"/>
            <a:ext cx="3346575" cy="4810125"/>
            <a:chOff x="-798375" y="146950"/>
            <a:chExt cx="3346575" cy="4810125"/>
          </a:xfrm>
        </p:grpSpPr>
        <p:sp>
          <p:nvSpPr>
            <p:cNvPr id="3064" name="Google Shape;3064;p98"/>
            <p:cNvSpPr/>
            <p:nvPr/>
          </p:nvSpPr>
          <p:spPr>
            <a:xfrm>
              <a:off x="-798375" y="357450"/>
              <a:ext cx="3042625" cy="3523625"/>
            </a:xfrm>
            <a:custGeom>
              <a:rect b="b" l="l" r="r" t="t"/>
              <a:pathLst>
                <a:path extrusionOk="0" h="140945" w="121705">
                  <a:moveTo>
                    <a:pt x="119151" y="0"/>
                  </a:moveTo>
                  <a:cubicBezTo>
                    <a:pt x="71947" y="38147"/>
                    <a:pt x="31399" y="84743"/>
                    <a:pt x="0" y="136993"/>
                  </a:cubicBezTo>
                  <a:lnTo>
                    <a:pt x="6718" y="140944"/>
                  </a:lnTo>
                  <a:cubicBezTo>
                    <a:pt x="36566" y="88846"/>
                    <a:pt x="75655" y="41916"/>
                    <a:pt x="121705" y="3070"/>
                  </a:cubicBezTo>
                  <a:lnTo>
                    <a:pt x="119151" y="0"/>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8"/>
            <p:cNvSpPr/>
            <p:nvPr/>
          </p:nvSpPr>
          <p:spPr>
            <a:xfrm>
              <a:off x="526875" y="1282225"/>
              <a:ext cx="205200" cy="341975"/>
            </a:xfrm>
            <a:custGeom>
              <a:rect b="b" l="l" r="r" t="t"/>
              <a:pathLst>
                <a:path extrusionOk="0" h="13679" w="8208">
                  <a:moveTo>
                    <a:pt x="0" y="0"/>
                  </a:moveTo>
                  <a:lnTo>
                    <a:pt x="0" y="0"/>
                  </a:lnTo>
                  <a:cubicBezTo>
                    <a:pt x="943" y="8876"/>
                    <a:pt x="8207" y="13678"/>
                    <a:pt x="8207" y="13678"/>
                  </a:cubicBezTo>
                  <a:cubicBezTo>
                    <a:pt x="4803" y="6140"/>
                    <a:pt x="0"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8"/>
            <p:cNvSpPr/>
            <p:nvPr/>
          </p:nvSpPr>
          <p:spPr>
            <a:xfrm>
              <a:off x="696325" y="1064900"/>
              <a:ext cx="202925" cy="477225"/>
            </a:xfrm>
            <a:custGeom>
              <a:rect b="b" l="l" r="r" t="t"/>
              <a:pathLst>
                <a:path extrusionOk="0" h="19089" w="8117">
                  <a:moveTo>
                    <a:pt x="8116" y="0"/>
                  </a:moveTo>
                  <a:cubicBezTo>
                    <a:pt x="1" y="8025"/>
                    <a:pt x="973" y="19089"/>
                    <a:pt x="973" y="19089"/>
                  </a:cubicBezTo>
                  <a:cubicBezTo>
                    <a:pt x="5776" y="9697"/>
                    <a:pt x="8116" y="31"/>
                    <a:pt x="811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8"/>
            <p:cNvSpPr/>
            <p:nvPr/>
          </p:nvSpPr>
          <p:spPr>
            <a:xfrm>
              <a:off x="466075" y="1572500"/>
              <a:ext cx="114775" cy="427850"/>
            </a:xfrm>
            <a:custGeom>
              <a:rect b="b" l="l" r="r" t="t"/>
              <a:pathLst>
                <a:path extrusionOk="0" h="17114" w="4591">
                  <a:moveTo>
                    <a:pt x="3496" y="1"/>
                  </a:moveTo>
                  <a:lnTo>
                    <a:pt x="3496" y="1"/>
                  </a:lnTo>
                  <a:cubicBezTo>
                    <a:pt x="1" y="9423"/>
                    <a:pt x="2128" y="17113"/>
                    <a:pt x="2128" y="17113"/>
                  </a:cubicBezTo>
                  <a:cubicBezTo>
                    <a:pt x="4590" y="9393"/>
                    <a:pt x="3527" y="1"/>
                    <a:pt x="3496"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8"/>
            <p:cNvSpPr/>
            <p:nvPr/>
          </p:nvSpPr>
          <p:spPr>
            <a:xfrm>
              <a:off x="716850" y="1245000"/>
              <a:ext cx="260675" cy="296375"/>
            </a:xfrm>
            <a:custGeom>
              <a:rect b="b" l="l" r="r" t="t"/>
              <a:pathLst>
                <a:path extrusionOk="0" h="11855" w="10427">
                  <a:moveTo>
                    <a:pt x="10365" y="0"/>
                  </a:moveTo>
                  <a:lnTo>
                    <a:pt x="10365" y="0"/>
                  </a:lnTo>
                  <a:cubicBezTo>
                    <a:pt x="2614" y="5046"/>
                    <a:pt x="0" y="11854"/>
                    <a:pt x="0" y="11854"/>
                  </a:cubicBezTo>
                  <a:cubicBezTo>
                    <a:pt x="6049" y="7477"/>
                    <a:pt x="10426" y="0"/>
                    <a:pt x="1036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8"/>
            <p:cNvSpPr/>
            <p:nvPr/>
          </p:nvSpPr>
          <p:spPr>
            <a:xfrm>
              <a:off x="1866550" y="770650"/>
              <a:ext cx="681650" cy="194725"/>
            </a:xfrm>
            <a:custGeom>
              <a:rect b="b" l="l" r="r" t="t"/>
              <a:pathLst>
                <a:path extrusionOk="0" h="7789" w="27266">
                  <a:moveTo>
                    <a:pt x="21895" y="0"/>
                  </a:moveTo>
                  <a:cubicBezTo>
                    <a:pt x="9088" y="0"/>
                    <a:pt x="1" y="7789"/>
                    <a:pt x="1" y="7789"/>
                  </a:cubicBezTo>
                  <a:cubicBezTo>
                    <a:pt x="14469" y="5661"/>
                    <a:pt x="27266" y="463"/>
                    <a:pt x="27266" y="463"/>
                  </a:cubicBezTo>
                  <a:cubicBezTo>
                    <a:pt x="25417" y="142"/>
                    <a:pt x="23622" y="0"/>
                    <a:pt x="21895"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8"/>
            <p:cNvSpPr/>
            <p:nvPr/>
          </p:nvSpPr>
          <p:spPr>
            <a:xfrm>
              <a:off x="1536000" y="1066425"/>
              <a:ext cx="288800" cy="164900"/>
            </a:xfrm>
            <a:custGeom>
              <a:rect b="b" l="l" r="r" t="t"/>
              <a:pathLst>
                <a:path extrusionOk="0" h="6596" w="11552">
                  <a:moveTo>
                    <a:pt x="1" y="0"/>
                  </a:moveTo>
                  <a:lnTo>
                    <a:pt x="1" y="0"/>
                  </a:lnTo>
                  <a:cubicBezTo>
                    <a:pt x="4591" y="4256"/>
                    <a:pt x="11551" y="6596"/>
                    <a:pt x="11551" y="6596"/>
                  </a:cubicBezTo>
                  <a:cubicBezTo>
                    <a:pt x="6080" y="1034"/>
                    <a:pt x="1" y="0"/>
                    <a:pt x="1"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8"/>
            <p:cNvSpPr/>
            <p:nvPr/>
          </p:nvSpPr>
          <p:spPr>
            <a:xfrm>
              <a:off x="1905325" y="969150"/>
              <a:ext cx="429350" cy="240900"/>
            </a:xfrm>
            <a:custGeom>
              <a:rect b="b" l="l" r="r" t="t"/>
              <a:pathLst>
                <a:path extrusionOk="0" h="9636" w="17174">
                  <a:moveTo>
                    <a:pt x="0" y="0"/>
                  </a:moveTo>
                  <a:cubicBezTo>
                    <a:pt x="7478" y="5593"/>
                    <a:pt x="17174" y="9636"/>
                    <a:pt x="17174" y="9636"/>
                  </a:cubicBezTo>
                  <a:cubicBezTo>
                    <a:pt x="9423" y="1156"/>
                    <a:pt x="1" y="1"/>
                    <a:pt x="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8"/>
            <p:cNvSpPr/>
            <p:nvPr/>
          </p:nvSpPr>
          <p:spPr>
            <a:xfrm>
              <a:off x="1481300" y="957750"/>
              <a:ext cx="848825" cy="130725"/>
            </a:xfrm>
            <a:custGeom>
              <a:rect b="b" l="l" r="r" t="t"/>
              <a:pathLst>
                <a:path extrusionOk="0" h="5229" w="33953">
                  <a:moveTo>
                    <a:pt x="15411" y="1"/>
                  </a:moveTo>
                  <a:lnTo>
                    <a:pt x="15350" y="61"/>
                  </a:lnTo>
                  <a:cubicBezTo>
                    <a:pt x="10396" y="2037"/>
                    <a:pt x="5228" y="3618"/>
                    <a:pt x="0" y="4833"/>
                  </a:cubicBezTo>
                  <a:lnTo>
                    <a:pt x="92" y="5229"/>
                  </a:lnTo>
                  <a:cubicBezTo>
                    <a:pt x="5289" y="4013"/>
                    <a:pt x="10456" y="2402"/>
                    <a:pt x="15441" y="426"/>
                  </a:cubicBezTo>
                  <a:lnTo>
                    <a:pt x="33861" y="4074"/>
                  </a:lnTo>
                  <a:lnTo>
                    <a:pt x="33952" y="3709"/>
                  </a:lnTo>
                  <a:lnTo>
                    <a:pt x="15411"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8"/>
            <p:cNvSpPr/>
            <p:nvPr/>
          </p:nvSpPr>
          <p:spPr>
            <a:xfrm>
              <a:off x="503325" y="1219925"/>
              <a:ext cx="231775" cy="781950"/>
            </a:xfrm>
            <a:custGeom>
              <a:rect b="b" l="l" r="r" t="t"/>
              <a:pathLst>
                <a:path extrusionOk="0" h="31278" w="9271">
                  <a:moveTo>
                    <a:pt x="7599" y="0"/>
                  </a:moveTo>
                  <a:cubicBezTo>
                    <a:pt x="7781" y="5137"/>
                    <a:pt x="8055" y="10608"/>
                    <a:pt x="8876" y="15927"/>
                  </a:cubicBezTo>
                  <a:lnTo>
                    <a:pt x="0" y="31095"/>
                  </a:lnTo>
                  <a:lnTo>
                    <a:pt x="334" y="31277"/>
                  </a:lnTo>
                  <a:lnTo>
                    <a:pt x="9271" y="16049"/>
                  </a:lnTo>
                  <a:lnTo>
                    <a:pt x="9271" y="15958"/>
                  </a:lnTo>
                  <a:cubicBezTo>
                    <a:pt x="8420" y="10638"/>
                    <a:pt x="8116" y="5137"/>
                    <a:pt x="7964"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8"/>
            <p:cNvSpPr/>
            <p:nvPr/>
          </p:nvSpPr>
          <p:spPr>
            <a:xfrm>
              <a:off x="1080825" y="508650"/>
              <a:ext cx="198375" cy="658100"/>
            </a:xfrm>
            <a:custGeom>
              <a:rect b="b" l="l" r="r" t="t"/>
              <a:pathLst>
                <a:path extrusionOk="0" h="26324" w="7935">
                  <a:moveTo>
                    <a:pt x="7934" y="1"/>
                  </a:moveTo>
                  <a:cubicBezTo>
                    <a:pt x="1" y="12585"/>
                    <a:pt x="4530" y="26323"/>
                    <a:pt x="4530" y="26323"/>
                  </a:cubicBezTo>
                  <a:cubicBezTo>
                    <a:pt x="7873" y="12949"/>
                    <a:pt x="7934" y="1"/>
                    <a:pt x="793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8"/>
            <p:cNvSpPr/>
            <p:nvPr/>
          </p:nvSpPr>
          <p:spPr>
            <a:xfrm>
              <a:off x="1013975" y="725225"/>
              <a:ext cx="181625" cy="441525"/>
            </a:xfrm>
            <a:custGeom>
              <a:rect b="b" l="l" r="r" t="t"/>
              <a:pathLst>
                <a:path extrusionOk="0" h="17661" w="7265">
                  <a:moveTo>
                    <a:pt x="942" y="1"/>
                  </a:moveTo>
                  <a:lnTo>
                    <a:pt x="942" y="1"/>
                  </a:lnTo>
                  <a:cubicBezTo>
                    <a:pt x="0" y="10457"/>
                    <a:pt x="7265" y="17660"/>
                    <a:pt x="7265" y="17660"/>
                  </a:cubicBezTo>
                  <a:cubicBezTo>
                    <a:pt x="5076" y="8207"/>
                    <a:pt x="973" y="1"/>
                    <a:pt x="942"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8"/>
            <p:cNvSpPr/>
            <p:nvPr/>
          </p:nvSpPr>
          <p:spPr>
            <a:xfrm>
              <a:off x="184925" y="3047400"/>
              <a:ext cx="739400" cy="241725"/>
            </a:xfrm>
            <a:custGeom>
              <a:rect b="b" l="l" r="r" t="t"/>
              <a:pathLst>
                <a:path extrusionOk="0" h="9669" w="29576">
                  <a:moveTo>
                    <a:pt x="25219" y="1"/>
                  </a:moveTo>
                  <a:cubicBezTo>
                    <a:pt x="10277" y="1"/>
                    <a:pt x="0" y="9668"/>
                    <a:pt x="0" y="9668"/>
                  </a:cubicBezTo>
                  <a:cubicBezTo>
                    <a:pt x="15717" y="6610"/>
                    <a:pt x="29472" y="293"/>
                    <a:pt x="29575" y="276"/>
                  </a:cubicBezTo>
                  <a:lnTo>
                    <a:pt x="29575" y="276"/>
                  </a:lnTo>
                  <a:cubicBezTo>
                    <a:pt x="29575" y="276"/>
                    <a:pt x="29575" y="276"/>
                    <a:pt x="29575" y="276"/>
                  </a:cubicBezTo>
                  <a:cubicBezTo>
                    <a:pt x="29575" y="276"/>
                    <a:pt x="29575" y="276"/>
                    <a:pt x="29575" y="276"/>
                  </a:cubicBezTo>
                  <a:cubicBezTo>
                    <a:pt x="29575" y="276"/>
                    <a:pt x="29575" y="276"/>
                    <a:pt x="29575" y="276"/>
                  </a:cubicBezTo>
                  <a:lnTo>
                    <a:pt x="29575" y="276"/>
                  </a:lnTo>
                  <a:cubicBezTo>
                    <a:pt x="28084" y="87"/>
                    <a:pt x="26631" y="1"/>
                    <a:pt x="25219"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8"/>
            <p:cNvSpPr/>
            <p:nvPr/>
          </p:nvSpPr>
          <p:spPr>
            <a:xfrm>
              <a:off x="185675" y="2905350"/>
              <a:ext cx="390625" cy="384525"/>
            </a:xfrm>
            <a:custGeom>
              <a:rect b="b" l="l" r="r" t="t"/>
              <a:pathLst>
                <a:path extrusionOk="0" h="15381" w="15625">
                  <a:moveTo>
                    <a:pt x="15624" y="0"/>
                  </a:moveTo>
                  <a:lnTo>
                    <a:pt x="15624" y="0"/>
                  </a:lnTo>
                  <a:cubicBezTo>
                    <a:pt x="15624" y="0"/>
                    <a:pt x="15624" y="0"/>
                    <a:pt x="15624" y="1"/>
                  </a:cubicBezTo>
                  <a:lnTo>
                    <a:pt x="15624" y="1"/>
                  </a:lnTo>
                  <a:cubicBezTo>
                    <a:pt x="15624" y="0"/>
                    <a:pt x="15624" y="0"/>
                    <a:pt x="15624" y="0"/>
                  </a:cubicBezTo>
                  <a:close/>
                  <a:moveTo>
                    <a:pt x="15624" y="1"/>
                  </a:moveTo>
                  <a:cubicBezTo>
                    <a:pt x="4043" y="4134"/>
                    <a:pt x="1" y="15381"/>
                    <a:pt x="1" y="15381"/>
                  </a:cubicBezTo>
                  <a:cubicBezTo>
                    <a:pt x="8921" y="8402"/>
                    <a:pt x="15570" y="31"/>
                    <a:pt x="1562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8"/>
            <p:cNvSpPr/>
            <p:nvPr/>
          </p:nvSpPr>
          <p:spPr>
            <a:xfrm>
              <a:off x="1102875" y="1641650"/>
              <a:ext cx="511425" cy="163475"/>
            </a:xfrm>
            <a:custGeom>
              <a:rect b="b" l="l" r="r" t="t"/>
              <a:pathLst>
                <a:path extrusionOk="0" h="6539" w="20457">
                  <a:moveTo>
                    <a:pt x="0" y="1"/>
                  </a:moveTo>
                  <a:cubicBezTo>
                    <a:pt x="0" y="1"/>
                    <a:pt x="7065" y="6539"/>
                    <a:pt x="17259" y="6539"/>
                  </a:cubicBezTo>
                  <a:cubicBezTo>
                    <a:pt x="18294" y="6539"/>
                    <a:pt x="19361" y="6471"/>
                    <a:pt x="20457" y="6323"/>
                  </a:cubicBezTo>
                  <a:cubicBezTo>
                    <a:pt x="20457" y="6323"/>
                    <a:pt x="10882" y="2067"/>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8"/>
            <p:cNvSpPr/>
            <p:nvPr/>
          </p:nvSpPr>
          <p:spPr>
            <a:xfrm>
              <a:off x="1213050" y="1245000"/>
              <a:ext cx="563875" cy="386800"/>
            </a:xfrm>
            <a:custGeom>
              <a:rect b="b" l="l" r="r" t="t"/>
              <a:pathLst>
                <a:path extrusionOk="0" h="15472" w="22555">
                  <a:moveTo>
                    <a:pt x="22554" y="0"/>
                  </a:moveTo>
                  <a:cubicBezTo>
                    <a:pt x="22554" y="0"/>
                    <a:pt x="10669" y="6140"/>
                    <a:pt x="1" y="15471"/>
                  </a:cubicBezTo>
                  <a:cubicBezTo>
                    <a:pt x="1" y="15471"/>
                    <a:pt x="14712" y="13192"/>
                    <a:pt x="22554"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8"/>
            <p:cNvSpPr/>
            <p:nvPr/>
          </p:nvSpPr>
          <p:spPr>
            <a:xfrm>
              <a:off x="681125" y="1857450"/>
              <a:ext cx="545625" cy="182450"/>
            </a:xfrm>
            <a:custGeom>
              <a:rect b="b" l="l" r="r" t="t"/>
              <a:pathLst>
                <a:path extrusionOk="0" h="7298" w="21825">
                  <a:moveTo>
                    <a:pt x="21825" y="1"/>
                  </a:moveTo>
                  <a:cubicBezTo>
                    <a:pt x="21824" y="1"/>
                    <a:pt x="9271" y="1642"/>
                    <a:pt x="1" y="7296"/>
                  </a:cubicBezTo>
                  <a:cubicBezTo>
                    <a:pt x="1" y="7296"/>
                    <a:pt x="59" y="7298"/>
                    <a:pt x="172" y="7298"/>
                  </a:cubicBezTo>
                  <a:cubicBezTo>
                    <a:pt x="1584" y="7298"/>
                    <a:pt x="11496" y="7037"/>
                    <a:pt x="2182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8"/>
            <p:cNvSpPr/>
            <p:nvPr/>
          </p:nvSpPr>
          <p:spPr>
            <a:xfrm>
              <a:off x="715325" y="2050000"/>
              <a:ext cx="360975" cy="64975"/>
            </a:xfrm>
            <a:custGeom>
              <a:rect b="b" l="l" r="r" t="t"/>
              <a:pathLst>
                <a:path extrusionOk="0" h="2599" w="14439">
                  <a:moveTo>
                    <a:pt x="1547" y="0"/>
                  </a:moveTo>
                  <a:cubicBezTo>
                    <a:pt x="1030" y="0"/>
                    <a:pt x="513" y="16"/>
                    <a:pt x="1" y="50"/>
                  </a:cubicBezTo>
                  <a:cubicBezTo>
                    <a:pt x="1" y="50"/>
                    <a:pt x="4518" y="2598"/>
                    <a:pt x="11328" y="2598"/>
                  </a:cubicBezTo>
                  <a:cubicBezTo>
                    <a:pt x="12319" y="2598"/>
                    <a:pt x="13358" y="2544"/>
                    <a:pt x="14438" y="2421"/>
                  </a:cubicBezTo>
                  <a:cubicBezTo>
                    <a:pt x="14438" y="2421"/>
                    <a:pt x="7957" y="0"/>
                    <a:pt x="1547"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8"/>
            <p:cNvSpPr/>
            <p:nvPr/>
          </p:nvSpPr>
          <p:spPr>
            <a:xfrm>
              <a:off x="681900" y="1551975"/>
              <a:ext cx="958250" cy="507650"/>
            </a:xfrm>
            <a:custGeom>
              <a:rect b="b" l="l" r="r" t="t"/>
              <a:pathLst>
                <a:path extrusionOk="0" h="20306" w="38330">
                  <a:moveTo>
                    <a:pt x="38268" y="1"/>
                  </a:moveTo>
                  <a:cubicBezTo>
                    <a:pt x="31490" y="1429"/>
                    <a:pt x="24225" y="2828"/>
                    <a:pt x="17052" y="3436"/>
                  </a:cubicBezTo>
                  <a:lnTo>
                    <a:pt x="16991" y="3436"/>
                  </a:lnTo>
                  <a:lnTo>
                    <a:pt x="0" y="20062"/>
                  </a:lnTo>
                  <a:lnTo>
                    <a:pt x="274" y="20305"/>
                  </a:lnTo>
                  <a:lnTo>
                    <a:pt x="17143" y="3831"/>
                  </a:lnTo>
                  <a:cubicBezTo>
                    <a:pt x="24347" y="3223"/>
                    <a:pt x="31551" y="1825"/>
                    <a:pt x="38329" y="366"/>
                  </a:cubicBezTo>
                  <a:lnTo>
                    <a:pt x="3826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8"/>
            <p:cNvSpPr/>
            <p:nvPr/>
          </p:nvSpPr>
          <p:spPr>
            <a:xfrm>
              <a:off x="-533950" y="185700"/>
              <a:ext cx="2354950" cy="4771375"/>
            </a:xfrm>
            <a:custGeom>
              <a:rect b="b" l="l" r="r" t="t"/>
              <a:pathLst>
                <a:path extrusionOk="0" h="190855" w="94198">
                  <a:moveTo>
                    <a:pt x="91918" y="1"/>
                  </a:moveTo>
                  <a:cubicBezTo>
                    <a:pt x="90580" y="1794"/>
                    <a:pt x="89182" y="3496"/>
                    <a:pt x="87905" y="5320"/>
                  </a:cubicBezTo>
                  <a:lnTo>
                    <a:pt x="86021" y="8025"/>
                  </a:lnTo>
                  <a:lnTo>
                    <a:pt x="84197" y="10761"/>
                  </a:lnTo>
                  <a:cubicBezTo>
                    <a:pt x="81735" y="14439"/>
                    <a:pt x="79395" y="18177"/>
                    <a:pt x="77115" y="21916"/>
                  </a:cubicBezTo>
                  <a:cubicBezTo>
                    <a:pt x="72556" y="29454"/>
                    <a:pt x="68270" y="37114"/>
                    <a:pt x="64106" y="44834"/>
                  </a:cubicBezTo>
                  <a:cubicBezTo>
                    <a:pt x="55747" y="60305"/>
                    <a:pt x="47905" y="75990"/>
                    <a:pt x="40336" y="91826"/>
                  </a:cubicBezTo>
                  <a:cubicBezTo>
                    <a:pt x="32828" y="107692"/>
                    <a:pt x="25594" y="123680"/>
                    <a:pt x="18694" y="139820"/>
                  </a:cubicBezTo>
                  <a:cubicBezTo>
                    <a:pt x="15229" y="147875"/>
                    <a:pt x="11886" y="156021"/>
                    <a:pt x="8694" y="164228"/>
                  </a:cubicBezTo>
                  <a:cubicBezTo>
                    <a:pt x="7904" y="166264"/>
                    <a:pt x="7114" y="168331"/>
                    <a:pt x="6354" y="170368"/>
                  </a:cubicBezTo>
                  <a:lnTo>
                    <a:pt x="5199" y="173499"/>
                  </a:lnTo>
                  <a:lnTo>
                    <a:pt x="4104" y="176599"/>
                  </a:lnTo>
                  <a:cubicBezTo>
                    <a:pt x="2615" y="180794"/>
                    <a:pt x="1156" y="184958"/>
                    <a:pt x="1" y="189335"/>
                  </a:cubicBezTo>
                  <a:lnTo>
                    <a:pt x="5867" y="190854"/>
                  </a:lnTo>
                  <a:cubicBezTo>
                    <a:pt x="6901" y="186751"/>
                    <a:pt x="8269" y="182617"/>
                    <a:pt x="9636" y="178514"/>
                  </a:cubicBezTo>
                  <a:lnTo>
                    <a:pt x="10700" y="175414"/>
                  </a:lnTo>
                  <a:lnTo>
                    <a:pt x="11794" y="172344"/>
                  </a:lnTo>
                  <a:cubicBezTo>
                    <a:pt x="12524" y="170307"/>
                    <a:pt x="13284" y="168240"/>
                    <a:pt x="14044" y="166204"/>
                  </a:cubicBezTo>
                  <a:cubicBezTo>
                    <a:pt x="17083" y="158027"/>
                    <a:pt x="20275" y="149881"/>
                    <a:pt x="23588" y="141796"/>
                  </a:cubicBezTo>
                  <a:cubicBezTo>
                    <a:pt x="30214" y="125626"/>
                    <a:pt x="37145" y="109546"/>
                    <a:pt x="44439" y="93649"/>
                  </a:cubicBezTo>
                  <a:cubicBezTo>
                    <a:pt x="51704" y="77753"/>
                    <a:pt x="59303" y="61977"/>
                    <a:pt x="67358" y="46475"/>
                  </a:cubicBezTo>
                  <a:cubicBezTo>
                    <a:pt x="71400" y="38725"/>
                    <a:pt x="75565" y="31035"/>
                    <a:pt x="79942" y="23527"/>
                  </a:cubicBezTo>
                  <a:cubicBezTo>
                    <a:pt x="84349" y="15989"/>
                    <a:pt x="88969" y="8572"/>
                    <a:pt x="94197" y="1672"/>
                  </a:cubicBezTo>
                  <a:lnTo>
                    <a:pt x="91918" y="1"/>
                  </a:ln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8"/>
            <p:cNvSpPr/>
            <p:nvPr/>
          </p:nvSpPr>
          <p:spPr>
            <a:xfrm>
              <a:off x="1184175" y="146950"/>
              <a:ext cx="251550" cy="339700"/>
            </a:xfrm>
            <a:custGeom>
              <a:rect b="b" l="l" r="r" t="t"/>
              <a:pathLst>
                <a:path extrusionOk="0" h="13588" w="10062">
                  <a:moveTo>
                    <a:pt x="1" y="0"/>
                  </a:moveTo>
                  <a:lnTo>
                    <a:pt x="1" y="0"/>
                  </a:lnTo>
                  <a:cubicBezTo>
                    <a:pt x="0" y="1"/>
                    <a:pt x="1" y="1"/>
                    <a:pt x="1" y="2"/>
                  </a:cubicBezTo>
                  <a:lnTo>
                    <a:pt x="1" y="2"/>
                  </a:lnTo>
                  <a:cubicBezTo>
                    <a:pt x="1" y="2"/>
                    <a:pt x="1" y="1"/>
                    <a:pt x="1" y="0"/>
                  </a:cubicBezTo>
                  <a:close/>
                  <a:moveTo>
                    <a:pt x="1" y="2"/>
                  </a:moveTo>
                  <a:cubicBezTo>
                    <a:pt x="1917" y="9302"/>
                    <a:pt x="10062" y="13587"/>
                    <a:pt x="10062" y="13587"/>
                  </a:cubicBezTo>
                  <a:cubicBezTo>
                    <a:pt x="5690" y="6081"/>
                    <a:pt x="63" y="129"/>
                    <a:pt x="1" y="2"/>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8"/>
            <p:cNvSpPr/>
            <p:nvPr/>
          </p:nvSpPr>
          <p:spPr>
            <a:xfrm>
              <a:off x="1377950" y="202425"/>
              <a:ext cx="71450" cy="561575"/>
            </a:xfrm>
            <a:custGeom>
              <a:rect b="b" l="l" r="r" t="t"/>
              <a:pathLst>
                <a:path extrusionOk="0" h="22463" w="2858">
                  <a:moveTo>
                    <a:pt x="396" y="0"/>
                  </a:moveTo>
                  <a:lnTo>
                    <a:pt x="1" y="122"/>
                  </a:lnTo>
                  <a:cubicBezTo>
                    <a:pt x="2128" y="7295"/>
                    <a:pt x="2463" y="15016"/>
                    <a:pt x="1034" y="22402"/>
                  </a:cubicBezTo>
                  <a:lnTo>
                    <a:pt x="1399" y="22463"/>
                  </a:lnTo>
                  <a:lnTo>
                    <a:pt x="1399" y="22463"/>
                  </a:lnTo>
                  <a:cubicBezTo>
                    <a:pt x="2858" y="15016"/>
                    <a:pt x="2523" y="7265"/>
                    <a:pt x="396"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6" name="Google Shape;3086;p98"/>
          <p:cNvSpPr/>
          <p:nvPr/>
        </p:nvSpPr>
        <p:spPr>
          <a:xfrm>
            <a:off x="-47625" y="4492750"/>
            <a:ext cx="9296400" cy="7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3087" name="Shape 3087"/>
        <p:cNvGrpSpPr/>
        <p:nvPr/>
      </p:nvGrpSpPr>
      <p:grpSpPr>
        <a:xfrm>
          <a:off x="0" y="0"/>
          <a:ext cx="0" cy="0"/>
          <a:chOff x="0" y="0"/>
          <a:chExt cx="0" cy="0"/>
        </a:xfrm>
      </p:grpSpPr>
      <p:sp>
        <p:nvSpPr>
          <p:cNvPr id="3088" name="Google Shape;3088;p99"/>
          <p:cNvSpPr txBox="1"/>
          <p:nvPr>
            <p:ph type="title"/>
          </p:nvPr>
        </p:nvSpPr>
        <p:spPr>
          <a:xfrm>
            <a:off x="726900" y="2324300"/>
            <a:ext cx="31194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089" name="Google Shape;3089;p99"/>
          <p:cNvSpPr txBox="1"/>
          <p:nvPr>
            <p:ph idx="1" type="subTitle"/>
          </p:nvPr>
        </p:nvSpPr>
        <p:spPr>
          <a:xfrm>
            <a:off x="726900" y="759196"/>
            <a:ext cx="5113500" cy="1628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3090" name="Shape 3090"/>
        <p:cNvGrpSpPr/>
        <p:nvPr/>
      </p:nvGrpSpPr>
      <p:grpSpPr>
        <a:xfrm>
          <a:off x="0" y="0"/>
          <a:ext cx="0" cy="0"/>
          <a:chOff x="0" y="0"/>
          <a:chExt cx="0" cy="0"/>
        </a:xfrm>
      </p:grpSpPr>
      <p:sp>
        <p:nvSpPr>
          <p:cNvPr id="3091" name="Google Shape;3091;p100"/>
          <p:cNvSpPr txBox="1"/>
          <p:nvPr>
            <p:ph idx="1" type="subTitle"/>
          </p:nvPr>
        </p:nvSpPr>
        <p:spPr>
          <a:xfrm>
            <a:off x="720000" y="2191225"/>
            <a:ext cx="32241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2" name="Google Shape;3092;p100"/>
          <p:cNvSpPr txBox="1"/>
          <p:nvPr>
            <p:ph type="title"/>
          </p:nvPr>
        </p:nvSpPr>
        <p:spPr>
          <a:xfrm>
            <a:off x="720000" y="1161850"/>
            <a:ext cx="38520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093" name="Google Shape;3093;p100"/>
          <p:cNvGrpSpPr/>
          <p:nvPr/>
        </p:nvGrpSpPr>
        <p:grpSpPr>
          <a:xfrm>
            <a:off x="0" y="3698025"/>
            <a:ext cx="9143654" cy="2797825"/>
            <a:chOff x="0" y="3698025"/>
            <a:chExt cx="9143654" cy="2797825"/>
          </a:xfrm>
        </p:grpSpPr>
        <p:sp>
          <p:nvSpPr>
            <p:cNvPr id="3094" name="Google Shape;3094;p100"/>
            <p:cNvSpPr/>
            <p:nvPr/>
          </p:nvSpPr>
          <p:spPr>
            <a:xfrm>
              <a:off x="7800" y="3698025"/>
              <a:ext cx="9129022" cy="842701"/>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0"/>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0"/>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0"/>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0"/>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0"/>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0"/>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0"/>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0"/>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0"/>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0"/>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0"/>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0"/>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0"/>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0"/>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0"/>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0"/>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1" name="Google Shape;3111;p100"/>
          <p:cNvGrpSpPr/>
          <p:nvPr/>
        </p:nvGrpSpPr>
        <p:grpSpPr>
          <a:xfrm>
            <a:off x="6923225" y="-918725"/>
            <a:ext cx="3222725" cy="4849650"/>
            <a:chOff x="5219200" y="-59750"/>
            <a:chExt cx="3222725" cy="4849650"/>
          </a:xfrm>
        </p:grpSpPr>
        <p:sp>
          <p:nvSpPr>
            <p:cNvPr id="3112" name="Google Shape;3112;p100"/>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0"/>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0"/>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0"/>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0"/>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0"/>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0"/>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0"/>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0"/>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0"/>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0"/>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0"/>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0"/>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0"/>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0"/>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0"/>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0"/>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0"/>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0"/>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0"/>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0"/>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0"/>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3134" name="Shape 3134"/>
        <p:cNvGrpSpPr/>
        <p:nvPr/>
      </p:nvGrpSpPr>
      <p:grpSpPr>
        <a:xfrm>
          <a:off x="0" y="0"/>
          <a:ext cx="0" cy="0"/>
          <a:chOff x="0" y="0"/>
          <a:chExt cx="0" cy="0"/>
        </a:xfrm>
      </p:grpSpPr>
      <p:sp>
        <p:nvSpPr>
          <p:cNvPr id="3135" name="Google Shape;3135;p101"/>
          <p:cNvSpPr txBox="1"/>
          <p:nvPr>
            <p:ph type="title"/>
          </p:nvPr>
        </p:nvSpPr>
        <p:spPr>
          <a:xfrm>
            <a:off x="4574850" y="1719750"/>
            <a:ext cx="378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36" name="Google Shape;3136;p101"/>
          <p:cNvSpPr txBox="1"/>
          <p:nvPr>
            <p:ph hasCustomPrompt="1" idx="2" type="title"/>
          </p:nvPr>
        </p:nvSpPr>
        <p:spPr>
          <a:xfrm>
            <a:off x="51477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37" name="Google Shape;3137;p101"/>
          <p:cNvSpPr txBox="1"/>
          <p:nvPr>
            <p:ph idx="1" type="subTitle"/>
          </p:nvPr>
        </p:nvSpPr>
        <p:spPr>
          <a:xfrm>
            <a:off x="50308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8" name="Google Shape;3138;p101"/>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9" name="Google Shape;3139;p101"/>
          <p:cNvGrpSpPr/>
          <p:nvPr/>
        </p:nvGrpSpPr>
        <p:grpSpPr>
          <a:xfrm flipH="1" rot="10800000">
            <a:off x="7554841" y="-2633109"/>
            <a:ext cx="2668416" cy="4015510"/>
            <a:chOff x="5219200" y="-59750"/>
            <a:chExt cx="3222725" cy="4849650"/>
          </a:xfrm>
        </p:grpSpPr>
        <p:sp>
          <p:nvSpPr>
            <p:cNvPr id="3140" name="Google Shape;3140;p101"/>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1"/>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1"/>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1"/>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1"/>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1"/>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1"/>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1"/>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1"/>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1"/>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1"/>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1"/>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1"/>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1"/>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1"/>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1"/>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1"/>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1"/>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1"/>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1"/>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1"/>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1"/>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3162" name="Shape 3162"/>
        <p:cNvGrpSpPr/>
        <p:nvPr/>
      </p:nvGrpSpPr>
      <p:grpSpPr>
        <a:xfrm>
          <a:off x="0" y="0"/>
          <a:ext cx="0" cy="0"/>
          <a:chOff x="0" y="0"/>
          <a:chExt cx="0" cy="0"/>
        </a:xfrm>
      </p:grpSpPr>
      <p:sp>
        <p:nvSpPr>
          <p:cNvPr id="3163" name="Google Shape;3163;p102"/>
          <p:cNvSpPr txBox="1"/>
          <p:nvPr>
            <p:ph type="title"/>
          </p:nvPr>
        </p:nvSpPr>
        <p:spPr>
          <a:xfrm>
            <a:off x="2746050" y="1719750"/>
            <a:ext cx="36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64" name="Google Shape;3164;p102"/>
          <p:cNvSpPr txBox="1"/>
          <p:nvPr>
            <p:ph hasCustomPrompt="1" idx="2" type="title"/>
          </p:nvPr>
        </p:nvSpPr>
        <p:spPr>
          <a:xfrm>
            <a:off x="3253200" y="856813"/>
            <a:ext cx="2643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65" name="Google Shape;3165;p102"/>
          <p:cNvSpPr txBox="1"/>
          <p:nvPr>
            <p:ph idx="1" type="subTitle"/>
          </p:nvPr>
        </p:nvSpPr>
        <p:spPr>
          <a:xfrm>
            <a:off x="3136350" y="2541700"/>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6" name="Google Shape;3166;p102"/>
          <p:cNvSpPr/>
          <p:nvPr/>
        </p:nvSpPr>
        <p:spPr>
          <a:xfrm>
            <a:off x="-47625" y="3505200"/>
            <a:ext cx="9296400" cy="17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102"/>
          <p:cNvGrpSpPr/>
          <p:nvPr/>
        </p:nvGrpSpPr>
        <p:grpSpPr>
          <a:xfrm flipH="1" rot="-343916">
            <a:off x="-931397" y="-300442"/>
            <a:ext cx="2668546" cy="4015705"/>
            <a:chOff x="5219200" y="-59750"/>
            <a:chExt cx="3222725" cy="4849650"/>
          </a:xfrm>
        </p:grpSpPr>
        <p:sp>
          <p:nvSpPr>
            <p:cNvPr id="3168" name="Google Shape;3168;p10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102"/>
          <p:cNvGrpSpPr/>
          <p:nvPr/>
        </p:nvGrpSpPr>
        <p:grpSpPr>
          <a:xfrm flipH="1" rot="-9509879">
            <a:off x="7277968" y="-2449976"/>
            <a:ext cx="2668503" cy="4015640"/>
            <a:chOff x="5219200" y="-59750"/>
            <a:chExt cx="3222725" cy="4849650"/>
          </a:xfrm>
        </p:grpSpPr>
        <p:sp>
          <p:nvSpPr>
            <p:cNvPr id="3191" name="Google Shape;3191;p10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3213" name="Shape 3213"/>
        <p:cNvGrpSpPr/>
        <p:nvPr/>
      </p:nvGrpSpPr>
      <p:grpSpPr>
        <a:xfrm>
          <a:off x="0" y="0"/>
          <a:ext cx="0" cy="0"/>
          <a:chOff x="0" y="0"/>
          <a:chExt cx="0" cy="0"/>
        </a:xfrm>
      </p:grpSpPr>
      <p:sp>
        <p:nvSpPr>
          <p:cNvPr id="3214" name="Google Shape;3214;p103"/>
          <p:cNvSpPr txBox="1"/>
          <p:nvPr>
            <p:ph type="title"/>
          </p:nvPr>
        </p:nvSpPr>
        <p:spPr>
          <a:xfrm>
            <a:off x="914400" y="1157538"/>
            <a:ext cx="28824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15" name="Google Shape;3215;p103"/>
          <p:cNvSpPr txBox="1"/>
          <p:nvPr>
            <p:ph idx="1" type="subTitle"/>
          </p:nvPr>
        </p:nvSpPr>
        <p:spPr>
          <a:xfrm>
            <a:off x="914525" y="3009475"/>
            <a:ext cx="2817600" cy="97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16" name="Google Shape;3216;p103"/>
          <p:cNvSpPr/>
          <p:nvPr/>
        </p:nvSpPr>
        <p:spPr>
          <a:xfrm>
            <a:off x="0" y="4114800"/>
            <a:ext cx="9144000" cy="102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7" name="Google Shape;3217;p103"/>
          <p:cNvGrpSpPr/>
          <p:nvPr/>
        </p:nvGrpSpPr>
        <p:grpSpPr>
          <a:xfrm rot="8100000">
            <a:off x="-893832" y="-2199876"/>
            <a:ext cx="2668032" cy="4014931"/>
            <a:chOff x="5219200" y="-59750"/>
            <a:chExt cx="3222725" cy="4849650"/>
          </a:xfrm>
        </p:grpSpPr>
        <p:sp>
          <p:nvSpPr>
            <p:cNvPr id="3218" name="Google Shape;3218;p10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8.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312.xml"/><Relationship Id="rId22" Type="http://schemas.openxmlformats.org/officeDocument/2006/relationships/slideLayout" Target="../slideLayouts/slideLayout314.xml"/><Relationship Id="rId21" Type="http://schemas.openxmlformats.org/officeDocument/2006/relationships/slideLayout" Target="../slideLayouts/slideLayout313.xml"/><Relationship Id="rId24" Type="http://schemas.openxmlformats.org/officeDocument/2006/relationships/slideLayout" Target="../slideLayouts/slideLayout316.xml"/><Relationship Id="rId23" Type="http://schemas.openxmlformats.org/officeDocument/2006/relationships/slideLayout" Target="../slideLayouts/slideLayout315.xml"/><Relationship Id="rId1" Type="http://schemas.openxmlformats.org/officeDocument/2006/relationships/slideLayout" Target="../slideLayouts/slideLayout293.xml"/><Relationship Id="rId2" Type="http://schemas.openxmlformats.org/officeDocument/2006/relationships/slideLayout" Target="../slideLayouts/slideLayout294.xml"/><Relationship Id="rId3" Type="http://schemas.openxmlformats.org/officeDocument/2006/relationships/slideLayout" Target="../slideLayouts/slideLayout295.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26" Type="http://schemas.openxmlformats.org/officeDocument/2006/relationships/slideLayout" Target="../slideLayouts/slideLayout318.xml"/><Relationship Id="rId25" Type="http://schemas.openxmlformats.org/officeDocument/2006/relationships/slideLayout" Target="../slideLayouts/slideLayout317.xml"/><Relationship Id="rId28" Type="http://schemas.openxmlformats.org/officeDocument/2006/relationships/slideLayout" Target="../slideLayouts/slideLayout320.xml"/><Relationship Id="rId27" Type="http://schemas.openxmlformats.org/officeDocument/2006/relationships/slideLayout" Target="../slideLayouts/slideLayout319.xml"/><Relationship Id="rId5" Type="http://schemas.openxmlformats.org/officeDocument/2006/relationships/slideLayout" Target="../slideLayouts/slideLayout297.xml"/><Relationship Id="rId6" Type="http://schemas.openxmlformats.org/officeDocument/2006/relationships/slideLayout" Target="../slideLayouts/slideLayout298.xml"/><Relationship Id="rId29" Type="http://schemas.openxmlformats.org/officeDocument/2006/relationships/slideLayout" Target="../slideLayouts/slideLayout321.xml"/><Relationship Id="rId7" Type="http://schemas.openxmlformats.org/officeDocument/2006/relationships/slideLayout" Target="../slideLayouts/slideLayout299.xml"/><Relationship Id="rId8" Type="http://schemas.openxmlformats.org/officeDocument/2006/relationships/slideLayout" Target="../slideLayouts/slideLayout300.xml"/><Relationship Id="rId31" Type="http://schemas.openxmlformats.org/officeDocument/2006/relationships/slideLayout" Target="../slideLayouts/slideLayout323.xml"/><Relationship Id="rId30" Type="http://schemas.openxmlformats.org/officeDocument/2006/relationships/slideLayout" Target="../slideLayouts/slideLayout322.xml"/><Relationship Id="rId11" Type="http://schemas.openxmlformats.org/officeDocument/2006/relationships/slideLayout" Target="../slideLayouts/slideLayout303.xml"/><Relationship Id="rId33" Type="http://schemas.openxmlformats.org/officeDocument/2006/relationships/slideLayout" Target="../slideLayouts/slideLayout325.xml"/><Relationship Id="rId10" Type="http://schemas.openxmlformats.org/officeDocument/2006/relationships/slideLayout" Target="../slideLayouts/slideLayout302.xml"/><Relationship Id="rId32" Type="http://schemas.openxmlformats.org/officeDocument/2006/relationships/slideLayout" Target="../slideLayouts/slideLayout324.xml"/><Relationship Id="rId13" Type="http://schemas.openxmlformats.org/officeDocument/2006/relationships/slideLayout" Target="../slideLayouts/slideLayout305.xml"/><Relationship Id="rId35" Type="http://schemas.openxmlformats.org/officeDocument/2006/relationships/slideLayout" Target="../slideLayouts/slideLayout327.xml"/><Relationship Id="rId12" Type="http://schemas.openxmlformats.org/officeDocument/2006/relationships/slideLayout" Target="../slideLayouts/slideLayout304.xml"/><Relationship Id="rId34" Type="http://schemas.openxmlformats.org/officeDocument/2006/relationships/slideLayout" Target="../slideLayouts/slideLayout326.xml"/><Relationship Id="rId15" Type="http://schemas.openxmlformats.org/officeDocument/2006/relationships/slideLayout" Target="../slideLayouts/slideLayout307.xml"/><Relationship Id="rId14" Type="http://schemas.openxmlformats.org/officeDocument/2006/relationships/slideLayout" Target="../slideLayouts/slideLayout306.xml"/><Relationship Id="rId36" Type="http://schemas.openxmlformats.org/officeDocument/2006/relationships/theme" Target="../theme/theme2.xml"/><Relationship Id="rId17" Type="http://schemas.openxmlformats.org/officeDocument/2006/relationships/slideLayout" Target="../slideLayouts/slideLayout309.xml"/><Relationship Id="rId16" Type="http://schemas.openxmlformats.org/officeDocument/2006/relationships/slideLayout" Target="../slideLayouts/slideLayout308.xml"/><Relationship Id="rId19" Type="http://schemas.openxmlformats.org/officeDocument/2006/relationships/slideLayout" Target="../slideLayouts/slideLayout311.xml"/><Relationship Id="rId18" Type="http://schemas.openxmlformats.org/officeDocument/2006/relationships/slideLayout" Target="../slideLayouts/slideLayout3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47.xml"/><Relationship Id="rId22" Type="http://schemas.openxmlformats.org/officeDocument/2006/relationships/slideLayout" Target="../slideLayouts/slideLayout349.xml"/><Relationship Id="rId21" Type="http://schemas.openxmlformats.org/officeDocument/2006/relationships/slideLayout" Target="../slideLayouts/slideLayout348.xml"/><Relationship Id="rId24" Type="http://schemas.openxmlformats.org/officeDocument/2006/relationships/slideLayout" Target="../slideLayouts/slideLayout351.xml"/><Relationship Id="rId23" Type="http://schemas.openxmlformats.org/officeDocument/2006/relationships/slideLayout" Target="../slideLayouts/slideLayout350.xml"/><Relationship Id="rId1" Type="http://schemas.openxmlformats.org/officeDocument/2006/relationships/slideLayout" Target="../slideLayouts/slideLayout328.xml"/><Relationship Id="rId2" Type="http://schemas.openxmlformats.org/officeDocument/2006/relationships/slideLayout" Target="../slideLayouts/slideLayout329.xml"/><Relationship Id="rId3" Type="http://schemas.openxmlformats.org/officeDocument/2006/relationships/slideLayout" Target="../slideLayouts/slideLayout330.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26" Type="http://schemas.openxmlformats.org/officeDocument/2006/relationships/slideLayout" Target="../slideLayouts/slideLayout353.xml"/><Relationship Id="rId25" Type="http://schemas.openxmlformats.org/officeDocument/2006/relationships/slideLayout" Target="../slideLayouts/slideLayout352.xml"/><Relationship Id="rId28" Type="http://schemas.openxmlformats.org/officeDocument/2006/relationships/slideLayout" Target="../slideLayouts/slideLayout355.xml"/><Relationship Id="rId27" Type="http://schemas.openxmlformats.org/officeDocument/2006/relationships/slideLayout" Target="../slideLayouts/slideLayout354.xml"/><Relationship Id="rId5" Type="http://schemas.openxmlformats.org/officeDocument/2006/relationships/slideLayout" Target="../slideLayouts/slideLayout332.xml"/><Relationship Id="rId6" Type="http://schemas.openxmlformats.org/officeDocument/2006/relationships/slideLayout" Target="../slideLayouts/slideLayout333.xml"/><Relationship Id="rId29" Type="http://schemas.openxmlformats.org/officeDocument/2006/relationships/slideLayout" Target="../slideLayouts/slideLayout356.xml"/><Relationship Id="rId7" Type="http://schemas.openxmlformats.org/officeDocument/2006/relationships/slideLayout" Target="../slideLayouts/slideLayout334.xml"/><Relationship Id="rId8" Type="http://schemas.openxmlformats.org/officeDocument/2006/relationships/slideLayout" Target="../slideLayouts/slideLayout335.xml"/><Relationship Id="rId31" Type="http://schemas.openxmlformats.org/officeDocument/2006/relationships/slideLayout" Target="../slideLayouts/slideLayout358.xml"/><Relationship Id="rId30" Type="http://schemas.openxmlformats.org/officeDocument/2006/relationships/slideLayout" Target="../slideLayouts/slideLayout357.xml"/><Relationship Id="rId11" Type="http://schemas.openxmlformats.org/officeDocument/2006/relationships/slideLayout" Target="../slideLayouts/slideLayout338.xml"/><Relationship Id="rId33" Type="http://schemas.openxmlformats.org/officeDocument/2006/relationships/slideLayout" Target="../slideLayouts/slideLayout360.xml"/><Relationship Id="rId10" Type="http://schemas.openxmlformats.org/officeDocument/2006/relationships/slideLayout" Target="../slideLayouts/slideLayout337.xml"/><Relationship Id="rId32" Type="http://schemas.openxmlformats.org/officeDocument/2006/relationships/slideLayout" Target="../slideLayouts/slideLayout359.xml"/><Relationship Id="rId13" Type="http://schemas.openxmlformats.org/officeDocument/2006/relationships/slideLayout" Target="../slideLayouts/slideLayout340.xml"/><Relationship Id="rId35" Type="http://schemas.openxmlformats.org/officeDocument/2006/relationships/slideLayout" Target="../slideLayouts/slideLayout362.xml"/><Relationship Id="rId12" Type="http://schemas.openxmlformats.org/officeDocument/2006/relationships/slideLayout" Target="../slideLayouts/slideLayout339.xml"/><Relationship Id="rId34" Type="http://schemas.openxmlformats.org/officeDocument/2006/relationships/slideLayout" Target="../slideLayouts/slideLayout361.xml"/><Relationship Id="rId15" Type="http://schemas.openxmlformats.org/officeDocument/2006/relationships/slideLayout" Target="../slideLayouts/slideLayout342.xml"/><Relationship Id="rId14" Type="http://schemas.openxmlformats.org/officeDocument/2006/relationships/slideLayout" Target="../slideLayouts/slideLayout341.xml"/><Relationship Id="rId36" Type="http://schemas.openxmlformats.org/officeDocument/2006/relationships/theme" Target="../theme/theme4.xml"/><Relationship Id="rId17" Type="http://schemas.openxmlformats.org/officeDocument/2006/relationships/slideLayout" Target="../slideLayouts/slideLayout344.xml"/><Relationship Id="rId16" Type="http://schemas.openxmlformats.org/officeDocument/2006/relationships/slideLayout" Target="../slideLayouts/slideLayout343.xml"/><Relationship Id="rId19" Type="http://schemas.openxmlformats.org/officeDocument/2006/relationships/slideLayout" Target="../slideLayouts/slideLayout346.xml"/><Relationship Id="rId18" Type="http://schemas.openxmlformats.org/officeDocument/2006/relationships/slideLayout" Target="../slideLayouts/slideLayout345.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382.xml"/><Relationship Id="rId22" Type="http://schemas.openxmlformats.org/officeDocument/2006/relationships/slideLayout" Target="../slideLayouts/slideLayout384.xml"/><Relationship Id="rId21" Type="http://schemas.openxmlformats.org/officeDocument/2006/relationships/slideLayout" Target="../slideLayouts/slideLayout383.xml"/><Relationship Id="rId24" Type="http://schemas.openxmlformats.org/officeDocument/2006/relationships/slideLayout" Target="../slideLayouts/slideLayout386.xml"/><Relationship Id="rId23" Type="http://schemas.openxmlformats.org/officeDocument/2006/relationships/slideLayout" Target="../slideLayouts/slideLayout385.xml"/><Relationship Id="rId1" Type="http://schemas.openxmlformats.org/officeDocument/2006/relationships/slideLayout" Target="../slideLayouts/slideLayout363.xml"/><Relationship Id="rId2" Type="http://schemas.openxmlformats.org/officeDocument/2006/relationships/slideLayout" Target="../slideLayouts/slideLayout364.xml"/><Relationship Id="rId3" Type="http://schemas.openxmlformats.org/officeDocument/2006/relationships/slideLayout" Target="../slideLayouts/slideLayout365.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26" Type="http://schemas.openxmlformats.org/officeDocument/2006/relationships/slideLayout" Target="../slideLayouts/slideLayout388.xml"/><Relationship Id="rId25" Type="http://schemas.openxmlformats.org/officeDocument/2006/relationships/slideLayout" Target="../slideLayouts/slideLayout387.xml"/><Relationship Id="rId28" Type="http://schemas.openxmlformats.org/officeDocument/2006/relationships/slideLayout" Target="../slideLayouts/slideLayout390.xml"/><Relationship Id="rId27" Type="http://schemas.openxmlformats.org/officeDocument/2006/relationships/slideLayout" Target="../slideLayouts/slideLayout389.xml"/><Relationship Id="rId5" Type="http://schemas.openxmlformats.org/officeDocument/2006/relationships/slideLayout" Target="../slideLayouts/slideLayout367.xml"/><Relationship Id="rId6" Type="http://schemas.openxmlformats.org/officeDocument/2006/relationships/slideLayout" Target="../slideLayouts/slideLayout368.xml"/><Relationship Id="rId29" Type="http://schemas.openxmlformats.org/officeDocument/2006/relationships/slideLayout" Target="../slideLayouts/slideLayout391.xml"/><Relationship Id="rId7" Type="http://schemas.openxmlformats.org/officeDocument/2006/relationships/slideLayout" Target="../slideLayouts/slideLayout369.xml"/><Relationship Id="rId8" Type="http://schemas.openxmlformats.org/officeDocument/2006/relationships/slideLayout" Target="../slideLayouts/slideLayout370.xml"/><Relationship Id="rId31" Type="http://schemas.openxmlformats.org/officeDocument/2006/relationships/slideLayout" Target="../slideLayouts/slideLayout393.xml"/><Relationship Id="rId30" Type="http://schemas.openxmlformats.org/officeDocument/2006/relationships/slideLayout" Target="../slideLayouts/slideLayout392.xml"/><Relationship Id="rId11" Type="http://schemas.openxmlformats.org/officeDocument/2006/relationships/slideLayout" Target="../slideLayouts/slideLayout373.xml"/><Relationship Id="rId33" Type="http://schemas.openxmlformats.org/officeDocument/2006/relationships/slideLayout" Target="../slideLayouts/slideLayout395.xml"/><Relationship Id="rId10" Type="http://schemas.openxmlformats.org/officeDocument/2006/relationships/slideLayout" Target="../slideLayouts/slideLayout372.xml"/><Relationship Id="rId32" Type="http://schemas.openxmlformats.org/officeDocument/2006/relationships/slideLayout" Target="../slideLayouts/slideLayout394.xml"/><Relationship Id="rId13" Type="http://schemas.openxmlformats.org/officeDocument/2006/relationships/slideLayout" Target="../slideLayouts/slideLayout375.xml"/><Relationship Id="rId35" Type="http://schemas.openxmlformats.org/officeDocument/2006/relationships/slideLayout" Target="../slideLayouts/slideLayout397.xml"/><Relationship Id="rId12" Type="http://schemas.openxmlformats.org/officeDocument/2006/relationships/slideLayout" Target="../slideLayouts/slideLayout374.xml"/><Relationship Id="rId34" Type="http://schemas.openxmlformats.org/officeDocument/2006/relationships/slideLayout" Target="../slideLayouts/slideLayout396.xml"/><Relationship Id="rId15" Type="http://schemas.openxmlformats.org/officeDocument/2006/relationships/slideLayout" Target="../slideLayouts/slideLayout377.xml"/><Relationship Id="rId14" Type="http://schemas.openxmlformats.org/officeDocument/2006/relationships/slideLayout" Target="../slideLayouts/slideLayout376.xml"/><Relationship Id="rId36" Type="http://schemas.openxmlformats.org/officeDocument/2006/relationships/theme" Target="../theme/theme12.xml"/><Relationship Id="rId17" Type="http://schemas.openxmlformats.org/officeDocument/2006/relationships/slideLayout" Target="../slideLayouts/slideLayout379.xml"/><Relationship Id="rId16" Type="http://schemas.openxmlformats.org/officeDocument/2006/relationships/slideLayout" Target="../slideLayouts/slideLayout378.xml"/><Relationship Id="rId19" Type="http://schemas.openxmlformats.org/officeDocument/2006/relationships/slideLayout" Target="../slideLayouts/slideLayout381.xml"/><Relationship Id="rId18" Type="http://schemas.openxmlformats.org/officeDocument/2006/relationships/slideLayout" Target="../slideLayouts/slideLayout380.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417.xml"/><Relationship Id="rId22" Type="http://schemas.openxmlformats.org/officeDocument/2006/relationships/slideLayout" Target="../slideLayouts/slideLayout419.xml"/><Relationship Id="rId21" Type="http://schemas.openxmlformats.org/officeDocument/2006/relationships/slideLayout" Target="../slideLayouts/slideLayout418.xml"/><Relationship Id="rId24" Type="http://schemas.openxmlformats.org/officeDocument/2006/relationships/slideLayout" Target="../slideLayouts/slideLayout421.xml"/><Relationship Id="rId23" Type="http://schemas.openxmlformats.org/officeDocument/2006/relationships/slideLayout" Target="../slideLayouts/slideLayout420.xml"/><Relationship Id="rId1" Type="http://schemas.openxmlformats.org/officeDocument/2006/relationships/slideLayout" Target="../slideLayouts/slideLayout398.xml"/><Relationship Id="rId2" Type="http://schemas.openxmlformats.org/officeDocument/2006/relationships/slideLayout" Target="../slideLayouts/slideLayout399.xml"/><Relationship Id="rId3" Type="http://schemas.openxmlformats.org/officeDocument/2006/relationships/slideLayout" Target="../slideLayouts/slideLayout400.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26" Type="http://schemas.openxmlformats.org/officeDocument/2006/relationships/slideLayout" Target="../slideLayouts/slideLayout423.xml"/><Relationship Id="rId25" Type="http://schemas.openxmlformats.org/officeDocument/2006/relationships/slideLayout" Target="../slideLayouts/slideLayout422.xml"/><Relationship Id="rId28" Type="http://schemas.openxmlformats.org/officeDocument/2006/relationships/slideLayout" Target="../slideLayouts/slideLayout425.xml"/><Relationship Id="rId27" Type="http://schemas.openxmlformats.org/officeDocument/2006/relationships/slideLayout" Target="../slideLayouts/slideLayout424.xml"/><Relationship Id="rId5" Type="http://schemas.openxmlformats.org/officeDocument/2006/relationships/slideLayout" Target="../slideLayouts/slideLayout402.xml"/><Relationship Id="rId6" Type="http://schemas.openxmlformats.org/officeDocument/2006/relationships/slideLayout" Target="../slideLayouts/slideLayout403.xml"/><Relationship Id="rId29" Type="http://schemas.openxmlformats.org/officeDocument/2006/relationships/slideLayout" Target="../slideLayouts/slideLayout426.xml"/><Relationship Id="rId7" Type="http://schemas.openxmlformats.org/officeDocument/2006/relationships/slideLayout" Target="../slideLayouts/slideLayout404.xml"/><Relationship Id="rId8" Type="http://schemas.openxmlformats.org/officeDocument/2006/relationships/slideLayout" Target="../slideLayouts/slideLayout405.xml"/><Relationship Id="rId31" Type="http://schemas.openxmlformats.org/officeDocument/2006/relationships/slideLayout" Target="../slideLayouts/slideLayout428.xml"/><Relationship Id="rId30" Type="http://schemas.openxmlformats.org/officeDocument/2006/relationships/slideLayout" Target="../slideLayouts/slideLayout427.xml"/><Relationship Id="rId11" Type="http://schemas.openxmlformats.org/officeDocument/2006/relationships/slideLayout" Target="../slideLayouts/slideLayout408.xml"/><Relationship Id="rId33" Type="http://schemas.openxmlformats.org/officeDocument/2006/relationships/slideLayout" Target="../slideLayouts/slideLayout430.xml"/><Relationship Id="rId10" Type="http://schemas.openxmlformats.org/officeDocument/2006/relationships/slideLayout" Target="../slideLayouts/slideLayout407.xml"/><Relationship Id="rId32" Type="http://schemas.openxmlformats.org/officeDocument/2006/relationships/slideLayout" Target="../slideLayouts/slideLayout429.xml"/><Relationship Id="rId13" Type="http://schemas.openxmlformats.org/officeDocument/2006/relationships/slideLayout" Target="../slideLayouts/slideLayout410.xml"/><Relationship Id="rId35" Type="http://schemas.openxmlformats.org/officeDocument/2006/relationships/slideLayout" Target="../slideLayouts/slideLayout432.xml"/><Relationship Id="rId12" Type="http://schemas.openxmlformats.org/officeDocument/2006/relationships/slideLayout" Target="../slideLayouts/slideLayout409.xml"/><Relationship Id="rId34" Type="http://schemas.openxmlformats.org/officeDocument/2006/relationships/slideLayout" Target="../slideLayouts/slideLayout431.xml"/><Relationship Id="rId15" Type="http://schemas.openxmlformats.org/officeDocument/2006/relationships/slideLayout" Target="../slideLayouts/slideLayout412.xml"/><Relationship Id="rId14" Type="http://schemas.openxmlformats.org/officeDocument/2006/relationships/slideLayout" Target="../slideLayouts/slideLayout411.xml"/><Relationship Id="rId36" Type="http://schemas.openxmlformats.org/officeDocument/2006/relationships/theme" Target="../theme/theme10.xml"/><Relationship Id="rId17" Type="http://schemas.openxmlformats.org/officeDocument/2006/relationships/slideLayout" Target="../slideLayouts/slideLayout414.xml"/><Relationship Id="rId16" Type="http://schemas.openxmlformats.org/officeDocument/2006/relationships/slideLayout" Target="../slideLayouts/slideLayout413.xml"/><Relationship Id="rId19" Type="http://schemas.openxmlformats.org/officeDocument/2006/relationships/slideLayout" Target="../slideLayouts/slideLayout416.xml"/><Relationship Id="rId18" Type="http://schemas.openxmlformats.org/officeDocument/2006/relationships/slideLayout" Target="../slideLayouts/slideLayout41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36" Type="http://schemas.openxmlformats.org/officeDocument/2006/relationships/theme" Target="../theme/theme13.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33" Type="http://schemas.openxmlformats.org/officeDocument/2006/relationships/slideLayout" Target="../slideLayouts/slideLayout80.xml"/><Relationship Id="rId10" Type="http://schemas.openxmlformats.org/officeDocument/2006/relationships/slideLayout" Target="../slideLayouts/slideLayout57.xml"/><Relationship Id="rId32" Type="http://schemas.openxmlformats.org/officeDocument/2006/relationships/slideLayout" Target="../slideLayouts/slideLayout79.xml"/><Relationship Id="rId13" Type="http://schemas.openxmlformats.org/officeDocument/2006/relationships/slideLayout" Target="../slideLayouts/slideLayout60.xml"/><Relationship Id="rId35" Type="http://schemas.openxmlformats.org/officeDocument/2006/relationships/slideLayout" Target="../slideLayouts/slideLayout82.xml"/><Relationship Id="rId12" Type="http://schemas.openxmlformats.org/officeDocument/2006/relationships/slideLayout" Target="../slideLayouts/slideLayout59.xml"/><Relationship Id="rId34" Type="http://schemas.openxmlformats.org/officeDocument/2006/relationships/slideLayout" Target="../slideLayouts/slideLayout81.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36" Type="http://schemas.openxmlformats.org/officeDocument/2006/relationships/theme" Target="../theme/theme1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5" Type="http://schemas.openxmlformats.org/officeDocument/2006/relationships/slideLayout" Target="../slideLayouts/slideLayout87.xml"/><Relationship Id="rId6" Type="http://schemas.openxmlformats.org/officeDocument/2006/relationships/slideLayout" Target="../slideLayouts/slideLayout88.xml"/><Relationship Id="rId29" Type="http://schemas.openxmlformats.org/officeDocument/2006/relationships/slideLayout" Target="../slideLayouts/slideLayout111.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11" Type="http://schemas.openxmlformats.org/officeDocument/2006/relationships/slideLayout" Target="../slideLayouts/slideLayout93.xml"/><Relationship Id="rId33" Type="http://schemas.openxmlformats.org/officeDocument/2006/relationships/slideLayout" Target="../slideLayouts/slideLayout115.xml"/><Relationship Id="rId10" Type="http://schemas.openxmlformats.org/officeDocument/2006/relationships/slideLayout" Target="../slideLayouts/slideLayout92.xml"/><Relationship Id="rId32" Type="http://schemas.openxmlformats.org/officeDocument/2006/relationships/slideLayout" Target="../slideLayouts/slideLayout114.xml"/><Relationship Id="rId13" Type="http://schemas.openxmlformats.org/officeDocument/2006/relationships/slideLayout" Target="../slideLayouts/slideLayout95.xml"/><Relationship Id="rId35" Type="http://schemas.openxmlformats.org/officeDocument/2006/relationships/slideLayout" Target="../slideLayouts/slideLayout117.xml"/><Relationship Id="rId12" Type="http://schemas.openxmlformats.org/officeDocument/2006/relationships/slideLayout" Target="../slideLayouts/slideLayout94.xml"/><Relationship Id="rId34" Type="http://schemas.openxmlformats.org/officeDocument/2006/relationships/slideLayout" Target="../slideLayouts/slideLayout116.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36" Type="http://schemas.openxmlformats.org/officeDocument/2006/relationships/theme" Target="../theme/theme5.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7.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29" Type="http://schemas.openxmlformats.org/officeDocument/2006/relationships/slideLayout" Target="../slideLayouts/slideLayout146.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11" Type="http://schemas.openxmlformats.org/officeDocument/2006/relationships/slideLayout" Target="../slideLayouts/slideLayout128.xml"/><Relationship Id="rId33" Type="http://schemas.openxmlformats.org/officeDocument/2006/relationships/slideLayout" Target="../slideLayouts/slideLayout150.xml"/><Relationship Id="rId10" Type="http://schemas.openxmlformats.org/officeDocument/2006/relationships/slideLayout" Target="../slideLayouts/slideLayout127.xml"/><Relationship Id="rId32" Type="http://schemas.openxmlformats.org/officeDocument/2006/relationships/slideLayout" Target="../slideLayouts/slideLayout149.xml"/><Relationship Id="rId13" Type="http://schemas.openxmlformats.org/officeDocument/2006/relationships/slideLayout" Target="../slideLayouts/slideLayout130.xml"/><Relationship Id="rId35" Type="http://schemas.openxmlformats.org/officeDocument/2006/relationships/slideLayout" Target="../slideLayouts/slideLayout152.xml"/><Relationship Id="rId12" Type="http://schemas.openxmlformats.org/officeDocument/2006/relationships/slideLayout" Target="../slideLayouts/slideLayout129.xml"/><Relationship Id="rId34" Type="http://schemas.openxmlformats.org/officeDocument/2006/relationships/slideLayout" Target="../slideLayouts/slideLayout151.xml"/><Relationship Id="rId15" Type="http://schemas.openxmlformats.org/officeDocument/2006/relationships/slideLayout" Target="../slideLayouts/slideLayout132.xml"/><Relationship Id="rId14" Type="http://schemas.openxmlformats.org/officeDocument/2006/relationships/slideLayout" Target="../slideLayouts/slideLayout131.xml"/><Relationship Id="rId36" Type="http://schemas.openxmlformats.org/officeDocument/2006/relationships/theme" Target="../theme/theme9.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72.xml"/><Relationship Id="rId22" Type="http://schemas.openxmlformats.org/officeDocument/2006/relationships/slideLayout" Target="../slideLayouts/slideLayout174.xml"/><Relationship Id="rId21" Type="http://schemas.openxmlformats.org/officeDocument/2006/relationships/slideLayout" Target="../slideLayouts/slideLayout173.xml"/><Relationship Id="rId24" Type="http://schemas.openxmlformats.org/officeDocument/2006/relationships/slideLayout" Target="../slideLayouts/slideLayout176.xml"/><Relationship Id="rId23" Type="http://schemas.openxmlformats.org/officeDocument/2006/relationships/slideLayout" Target="../slideLayouts/slideLayout175.xml"/><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26" Type="http://schemas.openxmlformats.org/officeDocument/2006/relationships/slideLayout" Target="../slideLayouts/slideLayout178.xml"/><Relationship Id="rId25" Type="http://schemas.openxmlformats.org/officeDocument/2006/relationships/slideLayout" Target="../slideLayouts/slideLayout177.xml"/><Relationship Id="rId28" Type="http://schemas.openxmlformats.org/officeDocument/2006/relationships/slideLayout" Target="../slideLayouts/slideLayout180.xml"/><Relationship Id="rId27" Type="http://schemas.openxmlformats.org/officeDocument/2006/relationships/slideLayout" Target="../slideLayouts/slideLayout179.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29" Type="http://schemas.openxmlformats.org/officeDocument/2006/relationships/slideLayout" Target="../slideLayouts/slideLayout181.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31" Type="http://schemas.openxmlformats.org/officeDocument/2006/relationships/slideLayout" Target="../slideLayouts/slideLayout183.xml"/><Relationship Id="rId30" Type="http://schemas.openxmlformats.org/officeDocument/2006/relationships/slideLayout" Target="../slideLayouts/slideLayout182.xml"/><Relationship Id="rId11" Type="http://schemas.openxmlformats.org/officeDocument/2006/relationships/slideLayout" Target="../slideLayouts/slideLayout163.xml"/><Relationship Id="rId33" Type="http://schemas.openxmlformats.org/officeDocument/2006/relationships/slideLayout" Target="../slideLayouts/slideLayout185.xml"/><Relationship Id="rId10" Type="http://schemas.openxmlformats.org/officeDocument/2006/relationships/slideLayout" Target="../slideLayouts/slideLayout162.xml"/><Relationship Id="rId32" Type="http://schemas.openxmlformats.org/officeDocument/2006/relationships/slideLayout" Target="../slideLayouts/slideLayout184.xml"/><Relationship Id="rId13" Type="http://schemas.openxmlformats.org/officeDocument/2006/relationships/slideLayout" Target="../slideLayouts/slideLayout165.xml"/><Relationship Id="rId35" Type="http://schemas.openxmlformats.org/officeDocument/2006/relationships/slideLayout" Target="../slideLayouts/slideLayout187.xml"/><Relationship Id="rId12" Type="http://schemas.openxmlformats.org/officeDocument/2006/relationships/slideLayout" Target="../slideLayouts/slideLayout164.xml"/><Relationship Id="rId34" Type="http://schemas.openxmlformats.org/officeDocument/2006/relationships/slideLayout" Target="../slideLayouts/slideLayout186.xml"/><Relationship Id="rId15" Type="http://schemas.openxmlformats.org/officeDocument/2006/relationships/slideLayout" Target="../slideLayouts/slideLayout167.xml"/><Relationship Id="rId14" Type="http://schemas.openxmlformats.org/officeDocument/2006/relationships/slideLayout" Target="../slideLayouts/slideLayout166.xml"/><Relationship Id="rId36" Type="http://schemas.openxmlformats.org/officeDocument/2006/relationships/theme" Target="../theme/theme3.xml"/><Relationship Id="rId17" Type="http://schemas.openxmlformats.org/officeDocument/2006/relationships/slideLayout" Target="../slideLayouts/slideLayout169.xml"/><Relationship Id="rId16" Type="http://schemas.openxmlformats.org/officeDocument/2006/relationships/slideLayout" Target="../slideLayouts/slideLayout168.xml"/><Relationship Id="rId19" Type="http://schemas.openxmlformats.org/officeDocument/2006/relationships/slideLayout" Target="../slideLayouts/slideLayout171.xml"/><Relationship Id="rId18" Type="http://schemas.openxmlformats.org/officeDocument/2006/relationships/slideLayout" Target="../slideLayouts/slideLayout170.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07.xml"/><Relationship Id="rId22" Type="http://schemas.openxmlformats.org/officeDocument/2006/relationships/slideLayout" Target="../slideLayouts/slideLayout209.xml"/><Relationship Id="rId21" Type="http://schemas.openxmlformats.org/officeDocument/2006/relationships/slideLayout" Target="../slideLayouts/slideLayout208.xml"/><Relationship Id="rId24" Type="http://schemas.openxmlformats.org/officeDocument/2006/relationships/slideLayout" Target="../slideLayouts/slideLayout211.xml"/><Relationship Id="rId23" Type="http://schemas.openxmlformats.org/officeDocument/2006/relationships/slideLayout" Target="../slideLayouts/slideLayout210.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26" Type="http://schemas.openxmlformats.org/officeDocument/2006/relationships/slideLayout" Target="../slideLayouts/slideLayout213.xml"/><Relationship Id="rId25" Type="http://schemas.openxmlformats.org/officeDocument/2006/relationships/slideLayout" Target="../slideLayouts/slideLayout212.xml"/><Relationship Id="rId28" Type="http://schemas.openxmlformats.org/officeDocument/2006/relationships/slideLayout" Target="../slideLayouts/slideLayout215.xml"/><Relationship Id="rId27" Type="http://schemas.openxmlformats.org/officeDocument/2006/relationships/slideLayout" Target="../slideLayouts/slideLayout214.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29" Type="http://schemas.openxmlformats.org/officeDocument/2006/relationships/slideLayout" Target="../slideLayouts/slideLayout216.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31" Type="http://schemas.openxmlformats.org/officeDocument/2006/relationships/slideLayout" Target="../slideLayouts/slideLayout218.xml"/><Relationship Id="rId30" Type="http://schemas.openxmlformats.org/officeDocument/2006/relationships/slideLayout" Target="../slideLayouts/slideLayout217.xml"/><Relationship Id="rId11" Type="http://schemas.openxmlformats.org/officeDocument/2006/relationships/slideLayout" Target="../slideLayouts/slideLayout198.xml"/><Relationship Id="rId33" Type="http://schemas.openxmlformats.org/officeDocument/2006/relationships/slideLayout" Target="../slideLayouts/slideLayout220.xml"/><Relationship Id="rId10" Type="http://schemas.openxmlformats.org/officeDocument/2006/relationships/slideLayout" Target="../slideLayouts/slideLayout197.xml"/><Relationship Id="rId32" Type="http://schemas.openxmlformats.org/officeDocument/2006/relationships/slideLayout" Target="../slideLayouts/slideLayout219.xml"/><Relationship Id="rId13" Type="http://schemas.openxmlformats.org/officeDocument/2006/relationships/slideLayout" Target="../slideLayouts/slideLayout200.xml"/><Relationship Id="rId35" Type="http://schemas.openxmlformats.org/officeDocument/2006/relationships/slideLayout" Target="../slideLayouts/slideLayout222.xml"/><Relationship Id="rId12" Type="http://schemas.openxmlformats.org/officeDocument/2006/relationships/slideLayout" Target="../slideLayouts/slideLayout199.xml"/><Relationship Id="rId34" Type="http://schemas.openxmlformats.org/officeDocument/2006/relationships/slideLayout" Target="../slideLayouts/slideLayout221.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36" Type="http://schemas.openxmlformats.org/officeDocument/2006/relationships/theme" Target="../theme/theme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9" Type="http://schemas.openxmlformats.org/officeDocument/2006/relationships/slideLayout" Target="../slideLayouts/slideLayout206.xml"/><Relationship Id="rId1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42.xml"/><Relationship Id="rId22" Type="http://schemas.openxmlformats.org/officeDocument/2006/relationships/slideLayout" Target="../slideLayouts/slideLayout244.xml"/><Relationship Id="rId21" Type="http://schemas.openxmlformats.org/officeDocument/2006/relationships/slideLayout" Target="../slideLayouts/slideLayout243.xml"/><Relationship Id="rId24" Type="http://schemas.openxmlformats.org/officeDocument/2006/relationships/slideLayout" Target="../slideLayouts/slideLayout246.xml"/><Relationship Id="rId23" Type="http://schemas.openxmlformats.org/officeDocument/2006/relationships/slideLayout" Target="../slideLayouts/slideLayout245.xml"/><Relationship Id="rId1" Type="http://schemas.openxmlformats.org/officeDocument/2006/relationships/slideLayout" Target="../slideLayouts/slideLayout223.xml"/><Relationship Id="rId2" Type="http://schemas.openxmlformats.org/officeDocument/2006/relationships/slideLayout" Target="../slideLayouts/slideLayout224.xml"/><Relationship Id="rId3" Type="http://schemas.openxmlformats.org/officeDocument/2006/relationships/slideLayout" Target="../slideLayouts/slideLayout225.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26" Type="http://schemas.openxmlformats.org/officeDocument/2006/relationships/slideLayout" Target="../slideLayouts/slideLayout248.xml"/><Relationship Id="rId25" Type="http://schemas.openxmlformats.org/officeDocument/2006/relationships/slideLayout" Target="../slideLayouts/slideLayout247.xml"/><Relationship Id="rId28" Type="http://schemas.openxmlformats.org/officeDocument/2006/relationships/slideLayout" Target="../slideLayouts/slideLayout250.xml"/><Relationship Id="rId27" Type="http://schemas.openxmlformats.org/officeDocument/2006/relationships/slideLayout" Target="../slideLayouts/slideLayout249.xml"/><Relationship Id="rId5" Type="http://schemas.openxmlformats.org/officeDocument/2006/relationships/slideLayout" Target="../slideLayouts/slideLayout227.xml"/><Relationship Id="rId6" Type="http://schemas.openxmlformats.org/officeDocument/2006/relationships/slideLayout" Target="../slideLayouts/slideLayout228.xml"/><Relationship Id="rId29" Type="http://schemas.openxmlformats.org/officeDocument/2006/relationships/slideLayout" Target="../slideLayouts/slideLayout251.xml"/><Relationship Id="rId7" Type="http://schemas.openxmlformats.org/officeDocument/2006/relationships/slideLayout" Target="../slideLayouts/slideLayout229.xml"/><Relationship Id="rId8" Type="http://schemas.openxmlformats.org/officeDocument/2006/relationships/slideLayout" Target="../slideLayouts/slideLayout230.xml"/><Relationship Id="rId31" Type="http://schemas.openxmlformats.org/officeDocument/2006/relationships/slideLayout" Target="../slideLayouts/slideLayout253.xml"/><Relationship Id="rId30" Type="http://schemas.openxmlformats.org/officeDocument/2006/relationships/slideLayout" Target="../slideLayouts/slideLayout252.xml"/><Relationship Id="rId11" Type="http://schemas.openxmlformats.org/officeDocument/2006/relationships/slideLayout" Target="../slideLayouts/slideLayout233.xml"/><Relationship Id="rId33" Type="http://schemas.openxmlformats.org/officeDocument/2006/relationships/slideLayout" Target="../slideLayouts/slideLayout255.xml"/><Relationship Id="rId10" Type="http://schemas.openxmlformats.org/officeDocument/2006/relationships/slideLayout" Target="../slideLayouts/slideLayout232.xml"/><Relationship Id="rId32" Type="http://schemas.openxmlformats.org/officeDocument/2006/relationships/slideLayout" Target="../slideLayouts/slideLayout254.xml"/><Relationship Id="rId13" Type="http://schemas.openxmlformats.org/officeDocument/2006/relationships/slideLayout" Target="../slideLayouts/slideLayout235.xml"/><Relationship Id="rId35" Type="http://schemas.openxmlformats.org/officeDocument/2006/relationships/slideLayout" Target="../slideLayouts/slideLayout257.xml"/><Relationship Id="rId12" Type="http://schemas.openxmlformats.org/officeDocument/2006/relationships/slideLayout" Target="../slideLayouts/slideLayout234.xml"/><Relationship Id="rId34" Type="http://schemas.openxmlformats.org/officeDocument/2006/relationships/slideLayout" Target="../slideLayouts/slideLayout256.xml"/><Relationship Id="rId15" Type="http://schemas.openxmlformats.org/officeDocument/2006/relationships/slideLayout" Target="../slideLayouts/slideLayout237.xml"/><Relationship Id="rId14" Type="http://schemas.openxmlformats.org/officeDocument/2006/relationships/slideLayout" Target="../slideLayouts/slideLayout236.xml"/><Relationship Id="rId36" Type="http://schemas.openxmlformats.org/officeDocument/2006/relationships/theme" Target="../theme/theme14.xml"/><Relationship Id="rId17" Type="http://schemas.openxmlformats.org/officeDocument/2006/relationships/slideLayout" Target="../slideLayouts/slideLayout239.xml"/><Relationship Id="rId16" Type="http://schemas.openxmlformats.org/officeDocument/2006/relationships/slideLayout" Target="../slideLayouts/slideLayout238.xml"/><Relationship Id="rId19" Type="http://schemas.openxmlformats.org/officeDocument/2006/relationships/slideLayout" Target="../slideLayouts/slideLayout241.xml"/><Relationship Id="rId18" Type="http://schemas.openxmlformats.org/officeDocument/2006/relationships/slideLayout" Target="../slideLayouts/slideLayout240.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77.xml"/><Relationship Id="rId22" Type="http://schemas.openxmlformats.org/officeDocument/2006/relationships/slideLayout" Target="../slideLayouts/slideLayout279.xml"/><Relationship Id="rId21" Type="http://schemas.openxmlformats.org/officeDocument/2006/relationships/slideLayout" Target="../slideLayouts/slideLayout278.xml"/><Relationship Id="rId24" Type="http://schemas.openxmlformats.org/officeDocument/2006/relationships/slideLayout" Target="../slideLayouts/slideLayout281.xml"/><Relationship Id="rId23" Type="http://schemas.openxmlformats.org/officeDocument/2006/relationships/slideLayout" Target="../slideLayouts/slideLayout280.xml"/><Relationship Id="rId1" Type="http://schemas.openxmlformats.org/officeDocument/2006/relationships/slideLayout" Target="../slideLayouts/slideLayout258.xml"/><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26" Type="http://schemas.openxmlformats.org/officeDocument/2006/relationships/slideLayout" Target="../slideLayouts/slideLayout283.xml"/><Relationship Id="rId25" Type="http://schemas.openxmlformats.org/officeDocument/2006/relationships/slideLayout" Target="../slideLayouts/slideLayout282.xml"/><Relationship Id="rId28" Type="http://schemas.openxmlformats.org/officeDocument/2006/relationships/slideLayout" Target="../slideLayouts/slideLayout285.xml"/><Relationship Id="rId27" Type="http://schemas.openxmlformats.org/officeDocument/2006/relationships/slideLayout" Target="../slideLayouts/slideLayout284.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29" Type="http://schemas.openxmlformats.org/officeDocument/2006/relationships/slideLayout" Target="../slideLayouts/slideLayout286.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31" Type="http://schemas.openxmlformats.org/officeDocument/2006/relationships/slideLayout" Target="../slideLayouts/slideLayout288.xml"/><Relationship Id="rId30" Type="http://schemas.openxmlformats.org/officeDocument/2006/relationships/slideLayout" Target="../slideLayouts/slideLayout287.xml"/><Relationship Id="rId11" Type="http://schemas.openxmlformats.org/officeDocument/2006/relationships/slideLayout" Target="../slideLayouts/slideLayout268.xml"/><Relationship Id="rId33" Type="http://schemas.openxmlformats.org/officeDocument/2006/relationships/slideLayout" Target="../slideLayouts/slideLayout290.xml"/><Relationship Id="rId10" Type="http://schemas.openxmlformats.org/officeDocument/2006/relationships/slideLayout" Target="../slideLayouts/slideLayout267.xml"/><Relationship Id="rId32" Type="http://schemas.openxmlformats.org/officeDocument/2006/relationships/slideLayout" Target="../slideLayouts/slideLayout289.xml"/><Relationship Id="rId13" Type="http://schemas.openxmlformats.org/officeDocument/2006/relationships/slideLayout" Target="../slideLayouts/slideLayout270.xml"/><Relationship Id="rId35" Type="http://schemas.openxmlformats.org/officeDocument/2006/relationships/slideLayout" Target="../slideLayouts/slideLayout292.xml"/><Relationship Id="rId12" Type="http://schemas.openxmlformats.org/officeDocument/2006/relationships/slideLayout" Target="../slideLayouts/slideLayout269.xml"/><Relationship Id="rId34" Type="http://schemas.openxmlformats.org/officeDocument/2006/relationships/slideLayout" Target="../slideLayouts/slideLayout291.xml"/><Relationship Id="rId15" Type="http://schemas.openxmlformats.org/officeDocument/2006/relationships/slideLayout" Target="../slideLayouts/slideLayout272.xml"/><Relationship Id="rId14" Type="http://schemas.openxmlformats.org/officeDocument/2006/relationships/slideLayout" Target="../slideLayouts/slideLayout271.xml"/><Relationship Id="rId36" Type="http://schemas.openxmlformats.org/officeDocument/2006/relationships/theme" Target="../theme/theme6.xml"/><Relationship Id="rId17" Type="http://schemas.openxmlformats.org/officeDocument/2006/relationships/slideLayout" Target="../slideLayouts/slideLayout274.xml"/><Relationship Id="rId16" Type="http://schemas.openxmlformats.org/officeDocument/2006/relationships/slideLayout" Target="../slideLayouts/slideLayout273.xml"/><Relationship Id="rId19" Type="http://schemas.openxmlformats.org/officeDocument/2006/relationships/slideLayout" Target="../slideLayouts/slideLayout276.xml"/><Relationship Id="rId18" Type="http://schemas.openxmlformats.org/officeDocument/2006/relationships/slideLayout" Target="../slideLayouts/slideLayout2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10393" name="Shape 10393"/>
        <p:cNvGrpSpPr/>
        <p:nvPr/>
      </p:nvGrpSpPr>
      <p:grpSpPr>
        <a:xfrm>
          <a:off x="0" y="0"/>
          <a:ext cx="0" cy="0"/>
          <a:chOff x="0" y="0"/>
          <a:chExt cx="0" cy="0"/>
        </a:xfrm>
      </p:grpSpPr>
      <p:sp>
        <p:nvSpPr>
          <p:cNvPr id="10394" name="Google Shape;10394;p30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395" name="Google Shape;10395;p302"/>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 id="2147483966" r:id="rId27"/>
    <p:sldLayoutId id="2147483967" r:id="rId28"/>
    <p:sldLayoutId id="2147483968" r:id="rId29"/>
    <p:sldLayoutId id="2147483969" r:id="rId30"/>
    <p:sldLayoutId id="2147483970" r:id="rId31"/>
    <p:sldLayoutId id="2147483971" r:id="rId32"/>
    <p:sldLayoutId id="2147483972" r:id="rId33"/>
    <p:sldLayoutId id="2147483973" r:id="rId34"/>
    <p:sldLayoutId id="214748397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11679" name="Shape 11679"/>
        <p:cNvGrpSpPr/>
        <p:nvPr/>
      </p:nvGrpSpPr>
      <p:grpSpPr>
        <a:xfrm>
          <a:off x="0" y="0"/>
          <a:ext cx="0" cy="0"/>
          <a:chOff x="0" y="0"/>
          <a:chExt cx="0" cy="0"/>
        </a:xfrm>
      </p:grpSpPr>
      <p:sp>
        <p:nvSpPr>
          <p:cNvPr id="11680" name="Google Shape;11680;p338"/>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681" name="Google Shape;11681;p33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 id="2147483999" r:id="rId25"/>
    <p:sldLayoutId id="2147484000" r:id="rId26"/>
    <p:sldLayoutId id="2147484001" r:id="rId27"/>
    <p:sldLayoutId id="2147484002" r:id="rId28"/>
    <p:sldLayoutId id="2147484003" r:id="rId29"/>
    <p:sldLayoutId id="2147484004" r:id="rId30"/>
    <p:sldLayoutId id="2147484005" r:id="rId31"/>
    <p:sldLayoutId id="2147484006" r:id="rId32"/>
    <p:sldLayoutId id="2147484007" r:id="rId33"/>
    <p:sldLayoutId id="2147484008" r:id="rId34"/>
    <p:sldLayoutId id="214748400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12965" name="Shape 12965"/>
        <p:cNvGrpSpPr/>
        <p:nvPr/>
      </p:nvGrpSpPr>
      <p:grpSpPr>
        <a:xfrm>
          <a:off x="0" y="0"/>
          <a:ext cx="0" cy="0"/>
          <a:chOff x="0" y="0"/>
          <a:chExt cx="0" cy="0"/>
        </a:xfrm>
      </p:grpSpPr>
      <p:sp>
        <p:nvSpPr>
          <p:cNvPr id="12966" name="Google Shape;12966;p37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967" name="Google Shape;12967;p37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 id="2147484031" r:id="rId22"/>
    <p:sldLayoutId id="2147484032" r:id="rId23"/>
    <p:sldLayoutId id="2147484033" r:id="rId24"/>
    <p:sldLayoutId id="2147484034" r:id="rId25"/>
    <p:sldLayoutId id="2147484035" r:id="rId26"/>
    <p:sldLayoutId id="2147484036" r:id="rId27"/>
    <p:sldLayoutId id="2147484037" r:id="rId28"/>
    <p:sldLayoutId id="2147484038" r:id="rId29"/>
    <p:sldLayoutId id="2147484039" r:id="rId30"/>
    <p:sldLayoutId id="2147484040" r:id="rId31"/>
    <p:sldLayoutId id="2147484041" r:id="rId32"/>
    <p:sldLayoutId id="2147484042" r:id="rId33"/>
    <p:sldLayoutId id="2147484043" r:id="rId34"/>
    <p:sldLayoutId id="214748404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14251" name="Shape 14251"/>
        <p:cNvGrpSpPr/>
        <p:nvPr/>
      </p:nvGrpSpPr>
      <p:grpSpPr>
        <a:xfrm>
          <a:off x="0" y="0"/>
          <a:ext cx="0" cy="0"/>
          <a:chOff x="0" y="0"/>
          <a:chExt cx="0" cy="0"/>
        </a:xfrm>
      </p:grpSpPr>
      <p:sp>
        <p:nvSpPr>
          <p:cNvPr id="14252" name="Google Shape;14252;p410"/>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253" name="Google Shape;14253;p41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105" name="Shape 105"/>
        <p:cNvGrpSpPr/>
        <p:nvPr/>
      </p:nvGrpSpPr>
      <p:grpSpPr>
        <a:xfrm>
          <a:off x="0" y="0"/>
          <a:ext cx="0" cy="0"/>
          <a:chOff x="0" y="0"/>
          <a:chExt cx="0" cy="0"/>
        </a:xfrm>
      </p:grpSpPr>
      <p:sp>
        <p:nvSpPr>
          <p:cNvPr id="106" name="Google Shape;106;p1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7" name="Google Shape;107;p1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1391" name="Shape 1391"/>
        <p:cNvGrpSpPr/>
        <p:nvPr/>
      </p:nvGrpSpPr>
      <p:grpSpPr>
        <a:xfrm>
          <a:off x="0" y="0"/>
          <a:ext cx="0" cy="0"/>
          <a:chOff x="0" y="0"/>
          <a:chExt cx="0" cy="0"/>
        </a:xfrm>
      </p:grpSpPr>
      <p:sp>
        <p:nvSpPr>
          <p:cNvPr id="1392" name="Google Shape;1392;p50"/>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93" name="Google Shape;1393;p5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2677" name="Shape 2677"/>
        <p:cNvGrpSpPr/>
        <p:nvPr/>
      </p:nvGrpSpPr>
      <p:grpSpPr>
        <a:xfrm>
          <a:off x="0" y="0"/>
          <a:ext cx="0" cy="0"/>
          <a:chOff x="0" y="0"/>
          <a:chExt cx="0" cy="0"/>
        </a:xfrm>
      </p:grpSpPr>
      <p:sp>
        <p:nvSpPr>
          <p:cNvPr id="2678" name="Google Shape;2678;p86"/>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79" name="Google Shape;2679;p86"/>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3963" name="Shape 3963"/>
        <p:cNvGrpSpPr/>
        <p:nvPr/>
      </p:nvGrpSpPr>
      <p:grpSpPr>
        <a:xfrm>
          <a:off x="0" y="0"/>
          <a:ext cx="0" cy="0"/>
          <a:chOff x="0" y="0"/>
          <a:chExt cx="0" cy="0"/>
        </a:xfrm>
      </p:grpSpPr>
      <p:sp>
        <p:nvSpPr>
          <p:cNvPr id="3964" name="Google Shape;3964;p12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965" name="Google Shape;3965;p122"/>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5249" name="Shape 5249"/>
        <p:cNvGrpSpPr/>
        <p:nvPr/>
      </p:nvGrpSpPr>
      <p:grpSpPr>
        <a:xfrm>
          <a:off x="0" y="0"/>
          <a:ext cx="0" cy="0"/>
          <a:chOff x="0" y="0"/>
          <a:chExt cx="0" cy="0"/>
        </a:xfrm>
      </p:grpSpPr>
      <p:sp>
        <p:nvSpPr>
          <p:cNvPr id="5250" name="Google Shape;5250;p158"/>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51" name="Google Shape;5251;p15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6535" name="Shape 6535"/>
        <p:cNvGrpSpPr/>
        <p:nvPr/>
      </p:nvGrpSpPr>
      <p:grpSpPr>
        <a:xfrm>
          <a:off x="0" y="0"/>
          <a:ext cx="0" cy="0"/>
          <a:chOff x="0" y="0"/>
          <a:chExt cx="0" cy="0"/>
        </a:xfrm>
      </p:grpSpPr>
      <p:sp>
        <p:nvSpPr>
          <p:cNvPr id="6536" name="Google Shape;6536;p19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537" name="Google Shape;6537;p19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7821" name="Shape 7821"/>
        <p:cNvGrpSpPr/>
        <p:nvPr/>
      </p:nvGrpSpPr>
      <p:grpSpPr>
        <a:xfrm>
          <a:off x="0" y="0"/>
          <a:ext cx="0" cy="0"/>
          <a:chOff x="0" y="0"/>
          <a:chExt cx="0" cy="0"/>
        </a:xfrm>
      </p:grpSpPr>
      <p:sp>
        <p:nvSpPr>
          <p:cNvPr id="7822" name="Google Shape;7822;p230"/>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823" name="Google Shape;7823;p23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E5B9">
            <a:alpha val="33480"/>
          </a:srgbClr>
        </a:solidFill>
      </p:bgPr>
    </p:bg>
    <p:spTree>
      <p:nvGrpSpPr>
        <p:cNvPr id="9107" name="Shape 9107"/>
        <p:cNvGrpSpPr/>
        <p:nvPr/>
      </p:nvGrpSpPr>
      <p:grpSpPr>
        <a:xfrm>
          <a:off x="0" y="0"/>
          <a:ext cx="0" cy="0"/>
          <a:chOff x="0" y="0"/>
          <a:chExt cx="0" cy="0"/>
        </a:xfrm>
      </p:grpSpPr>
      <p:sp>
        <p:nvSpPr>
          <p:cNvPr id="9108" name="Google Shape;9108;p266"/>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109" name="Google Shape;9109;p266"/>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5.xml"/><Relationship Id="rId3" Type="http://schemas.openxmlformats.org/officeDocument/2006/relationships/hyperlink" Target="https://www.cisecurity.org/controls/" TargetMode="External"/><Relationship Id="rId4" Type="http://schemas.openxmlformats.org/officeDocument/2006/relationships/hyperlink" Target="https://www.pcisecuritystandards.org/pci_security/" TargetMode="External"/><Relationship Id="rId5" Type="http://schemas.openxmlformats.org/officeDocument/2006/relationships/hyperlink" Target="https://oag.ca.gov/privacy/ccp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8.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hyperlink" Target="https://www.statista.com/forecasts/1305016/amazon-fresh-online-grocery-delivery-brand-profile-in-the-united-sta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8.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28.pn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27.png"/><Relationship Id="rId11" Type="http://schemas.openxmlformats.org/officeDocument/2006/relationships/image" Target="../media/image30.png"/><Relationship Id="rId10" Type="http://schemas.openxmlformats.org/officeDocument/2006/relationships/image" Target="../media/image31.png"/><Relationship Id="rId13" Type="http://schemas.openxmlformats.org/officeDocument/2006/relationships/image" Target="../media/image25.png"/><Relationship Id="rId1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8.jpg"/><Relationship Id="rId5" Type="http://schemas.openxmlformats.org/officeDocument/2006/relationships/image" Target="../media/image21.jpg"/><Relationship Id="rId6" Type="http://schemas.openxmlformats.org/officeDocument/2006/relationships/image" Target="../media/image6.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0" name="Shape 15540"/>
        <p:cNvGrpSpPr/>
        <p:nvPr/>
      </p:nvGrpSpPr>
      <p:grpSpPr>
        <a:xfrm>
          <a:off x="0" y="0"/>
          <a:ext cx="0" cy="0"/>
          <a:chOff x="0" y="0"/>
          <a:chExt cx="0" cy="0"/>
        </a:xfrm>
      </p:grpSpPr>
      <p:grpSp>
        <p:nvGrpSpPr>
          <p:cNvPr id="15541" name="Google Shape;15541;p446"/>
          <p:cNvGrpSpPr/>
          <p:nvPr/>
        </p:nvGrpSpPr>
        <p:grpSpPr>
          <a:xfrm>
            <a:off x="1442642" y="1711690"/>
            <a:ext cx="2875885" cy="2159469"/>
            <a:chOff x="1152753" y="1420185"/>
            <a:chExt cx="3237516" cy="2431013"/>
          </a:xfrm>
        </p:grpSpPr>
        <p:grpSp>
          <p:nvGrpSpPr>
            <p:cNvPr id="15542" name="Google Shape;15542;p446"/>
            <p:cNvGrpSpPr/>
            <p:nvPr/>
          </p:nvGrpSpPr>
          <p:grpSpPr>
            <a:xfrm>
              <a:off x="1819949" y="3288345"/>
              <a:ext cx="1904767" cy="562852"/>
              <a:chOff x="1569925" y="3250325"/>
              <a:chExt cx="1512200" cy="446850"/>
            </a:xfrm>
          </p:grpSpPr>
          <p:sp>
            <p:nvSpPr>
              <p:cNvPr id="15543" name="Google Shape;15543;p446"/>
              <p:cNvSpPr/>
              <p:nvPr/>
            </p:nvSpPr>
            <p:spPr>
              <a:xfrm>
                <a:off x="1569925" y="3267800"/>
                <a:ext cx="1512200" cy="429375"/>
              </a:xfrm>
              <a:custGeom>
                <a:rect b="b" l="l" r="r" t="t"/>
                <a:pathLst>
                  <a:path extrusionOk="0" h="17175" w="60488">
                    <a:moveTo>
                      <a:pt x="30244" y="1"/>
                    </a:moveTo>
                    <a:cubicBezTo>
                      <a:pt x="13557" y="1"/>
                      <a:pt x="1" y="3831"/>
                      <a:pt x="1" y="8572"/>
                    </a:cubicBezTo>
                    <a:cubicBezTo>
                      <a:pt x="1" y="13314"/>
                      <a:pt x="13557" y="17174"/>
                      <a:pt x="30244" y="17174"/>
                    </a:cubicBezTo>
                    <a:cubicBezTo>
                      <a:pt x="46962" y="17174"/>
                      <a:pt x="60488" y="13314"/>
                      <a:pt x="60488" y="8572"/>
                    </a:cubicBezTo>
                    <a:cubicBezTo>
                      <a:pt x="60488" y="3831"/>
                      <a:pt x="46962" y="1"/>
                      <a:pt x="30244"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4" name="Google Shape;15544;p446"/>
              <p:cNvSpPr/>
              <p:nvPr/>
            </p:nvSpPr>
            <p:spPr>
              <a:xfrm>
                <a:off x="1877675" y="3250325"/>
                <a:ext cx="896700" cy="300175"/>
              </a:xfrm>
              <a:custGeom>
                <a:rect b="b" l="l" r="r" t="t"/>
                <a:pathLst>
                  <a:path extrusionOk="0" h="12007" w="35868">
                    <a:moveTo>
                      <a:pt x="17934" y="1"/>
                    </a:moveTo>
                    <a:cubicBezTo>
                      <a:pt x="8025" y="1"/>
                      <a:pt x="1" y="2706"/>
                      <a:pt x="1" y="6019"/>
                    </a:cubicBezTo>
                    <a:cubicBezTo>
                      <a:pt x="1" y="9332"/>
                      <a:pt x="8025" y="12007"/>
                      <a:pt x="17934" y="12007"/>
                    </a:cubicBezTo>
                    <a:cubicBezTo>
                      <a:pt x="27843" y="12007"/>
                      <a:pt x="35868" y="9332"/>
                      <a:pt x="35868" y="6019"/>
                    </a:cubicBezTo>
                    <a:cubicBezTo>
                      <a:pt x="35868" y="2706"/>
                      <a:pt x="27843" y="1"/>
                      <a:pt x="179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5" name="Google Shape;15545;p446"/>
            <p:cNvSpPr/>
            <p:nvPr/>
          </p:nvSpPr>
          <p:spPr>
            <a:xfrm>
              <a:off x="2201817" y="3297128"/>
              <a:ext cx="1138559" cy="313114"/>
            </a:xfrm>
            <a:custGeom>
              <a:rect b="b" l="l" r="r" t="t"/>
              <a:pathLst>
                <a:path extrusionOk="0" h="11703" w="42555">
                  <a:moveTo>
                    <a:pt x="21278" y="0"/>
                  </a:moveTo>
                  <a:lnTo>
                    <a:pt x="1" y="304"/>
                  </a:lnTo>
                  <a:lnTo>
                    <a:pt x="1" y="7052"/>
                  </a:lnTo>
                  <a:cubicBezTo>
                    <a:pt x="1" y="8845"/>
                    <a:pt x="1672" y="11702"/>
                    <a:pt x="21278" y="11702"/>
                  </a:cubicBezTo>
                  <a:cubicBezTo>
                    <a:pt x="40883" y="11702"/>
                    <a:pt x="42555" y="8845"/>
                    <a:pt x="42555" y="7052"/>
                  </a:cubicBezTo>
                  <a:lnTo>
                    <a:pt x="42555" y="304"/>
                  </a:lnTo>
                  <a:lnTo>
                    <a:pt x="212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6" name="Google Shape;15546;p446"/>
            <p:cNvSpPr/>
            <p:nvPr/>
          </p:nvSpPr>
          <p:spPr>
            <a:xfrm>
              <a:off x="2201817" y="3296299"/>
              <a:ext cx="1138559" cy="274078"/>
            </a:xfrm>
            <a:custGeom>
              <a:rect b="b" l="l" r="r" t="t"/>
              <a:pathLst>
                <a:path extrusionOk="0" h="10244" w="42555">
                  <a:moveTo>
                    <a:pt x="21278" y="1"/>
                  </a:moveTo>
                  <a:lnTo>
                    <a:pt x="1" y="335"/>
                  </a:lnTo>
                  <a:lnTo>
                    <a:pt x="1" y="3709"/>
                  </a:lnTo>
                  <a:cubicBezTo>
                    <a:pt x="2188" y="4889"/>
                    <a:pt x="7781" y="7104"/>
                    <a:pt x="19284" y="7104"/>
                  </a:cubicBezTo>
                  <a:cubicBezTo>
                    <a:pt x="19930" y="7104"/>
                    <a:pt x="20594" y="7097"/>
                    <a:pt x="21278" y="7083"/>
                  </a:cubicBezTo>
                  <a:cubicBezTo>
                    <a:pt x="26475" y="6977"/>
                    <a:pt x="30192" y="6800"/>
                    <a:pt x="32824" y="6800"/>
                  </a:cubicBezTo>
                  <a:cubicBezTo>
                    <a:pt x="37733" y="6800"/>
                    <a:pt x="38865" y="7414"/>
                    <a:pt x="38785" y="10244"/>
                  </a:cubicBezTo>
                  <a:cubicBezTo>
                    <a:pt x="42099" y="9302"/>
                    <a:pt x="42555" y="8025"/>
                    <a:pt x="42555" y="7083"/>
                  </a:cubicBezTo>
                  <a:lnTo>
                    <a:pt x="42555" y="305"/>
                  </a:lnTo>
                  <a:lnTo>
                    <a:pt x="21278"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7" name="Google Shape;15547;p446"/>
            <p:cNvSpPr/>
            <p:nvPr/>
          </p:nvSpPr>
          <p:spPr>
            <a:xfrm>
              <a:off x="1152753" y="2051228"/>
              <a:ext cx="3236686" cy="1368706"/>
            </a:xfrm>
            <a:custGeom>
              <a:rect b="b" l="l" r="r" t="t"/>
              <a:pathLst>
                <a:path extrusionOk="0" h="51157" w="120975">
                  <a:moveTo>
                    <a:pt x="2918" y="1"/>
                  </a:moveTo>
                  <a:cubicBezTo>
                    <a:pt x="2918" y="1"/>
                    <a:pt x="0" y="51157"/>
                    <a:pt x="60488" y="51157"/>
                  </a:cubicBezTo>
                  <a:cubicBezTo>
                    <a:pt x="120975" y="51157"/>
                    <a:pt x="118027" y="1"/>
                    <a:pt x="118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8" name="Google Shape;15548;p446"/>
            <p:cNvSpPr/>
            <p:nvPr/>
          </p:nvSpPr>
          <p:spPr>
            <a:xfrm>
              <a:off x="1281231" y="2451349"/>
              <a:ext cx="2978099" cy="484720"/>
            </a:xfrm>
            <a:custGeom>
              <a:rect b="b" l="l" r="r" t="t"/>
              <a:pathLst>
                <a:path extrusionOk="0" h="18117" w="111310">
                  <a:moveTo>
                    <a:pt x="111310" y="1"/>
                  </a:moveTo>
                  <a:cubicBezTo>
                    <a:pt x="104501" y="5715"/>
                    <a:pt x="88695" y="14621"/>
                    <a:pt x="55594" y="14621"/>
                  </a:cubicBezTo>
                  <a:cubicBezTo>
                    <a:pt x="22585" y="14621"/>
                    <a:pt x="6779" y="5745"/>
                    <a:pt x="1" y="31"/>
                  </a:cubicBezTo>
                  <a:lnTo>
                    <a:pt x="1" y="31"/>
                  </a:lnTo>
                  <a:cubicBezTo>
                    <a:pt x="548" y="1916"/>
                    <a:pt x="1186" y="3891"/>
                    <a:pt x="1976" y="5958"/>
                  </a:cubicBezTo>
                  <a:cubicBezTo>
                    <a:pt x="10791" y="11733"/>
                    <a:pt x="27022" y="18116"/>
                    <a:pt x="55594" y="18116"/>
                  </a:cubicBezTo>
                  <a:cubicBezTo>
                    <a:pt x="84227" y="18116"/>
                    <a:pt x="100519" y="11703"/>
                    <a:pt x="109334" y="5897"/>
                  </a:cubicBezTo>
                  <a:cubicBezTo>
                    <a:pt x="110155" y="3891"/>
                    <a:pt x="110793" y="1885"/>
                    <a:pt x="11131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9" name="Google Shape;15549;p446"/>
            <p:cNvSpPr/>
            <p:nvPr/>
          </p:nvSpPr>
          <p:spPr>
            <a:xfrm>
              <a:off x="1388572" y="2724598"/>
              <a:ext cx="2765049" cy="405820"/>
            </a:xfrm>
            <a:custGeom>
              <a:rect b="b" l="l" r="r" t="t"/>
              <a:pathLst>
                <a:path extrusionOk="0" h="15168" w="103347">
                  <a:moveTo>
                    <a:pt x="103346" y="1"/>
                  </a:moveTo>
                  <a:cubicBezTo>
                    <a:pt x="95018" y="5381"/>
                    <a:pt x="79394" y="11703"/>
                    <a:pt x="51582" y="11703"/>
                  </a:cubicBezTo>
                  <a:cubicBezTo>
                    <a:pt x="23861" y="11703"/>
                    <a:pt x="8268" y="5441"/>
                    <a:pt x="1" y="31"/>
                  </a:cubicBezTo>
                  <a:lnTo>
                    <a:pt x="1" y="31"/>
                  </a:lnTo>
                  <a:cubicBezTo>
                    <a:pt x="1095" y="2159"/>
                    <a:pt x="2433" y="4286"/>
                    <a:pt x="3983" y="6353"/>
                  </a:cubicBezTo>
                  <a:cubicBezTo>
                    <a:pt x="13557" y="10973"/>
                    <a:pt x="28573" y="15168"/>
                    <a:pt x="51613" y="15168"/>
                  </a:cubicBezTo>
                  <a:cubicBezTo>
                    <a:pt x="74774" y="15168"/>
                    <a:pt x="89759" y="10973"/>
                    <a:pt x="99395" y="6292"/>
                  </a:cubicBezTo>
                  <a:cubicBezTo>
                    <a:pt x="100945" y="4226"/>
                    <a:pt x="102222" y="2098"/>
                    <a:pt x="10334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0" name="Google Shape;15550;p446"/>
            <p:cNvSpPr/>
            <p:nvPr/>
          </p:nvSpPr>
          <p:spPr>
            <a:xfrm>
              <a:off x="2296155" y="2051228"/>
              <a:ext cx="2094114" cy="1368706"/>
            </a:xfrm>
            <a:custGeom>
              <a:rect b="b" l="l" r="r" t="t"/>
              <a:pathLst>
                <a:path extrusionOk="0" h="51157" w="78270">
                  <a:moveTo>
                    <a:pt x="50214" y="1"/>
                  </a:moveTo>
                  <a:lnTo>
                    <a:pt x="39029" y="3892"/>
                  </a:lnTo>
                  <a:lnTo>
                    <a:pt x="26597" y="23345"/>
                  </a:lnTo>
                  <a:cubicBezTo>
                    <a:pt x="26597" y="23345"/>
                    <a:pt x="29175" y="23051"/>
                    <a:pt x="32508" y="23051"/>
                  </a:cubicBezTo>
                  <a:cubicBezTo>
                    <a:pt x="39230" y="23051"/>
                    <a:pt x="49024" y="24246"/>
                    <a:pt x="46931" y="31460"/>
                  </a:cubicBezTo>
                  <a:cubicBezTo>
                    <a:pt x="44336" y="40414"/>
                    <a:pt x="27848" y="50387"/>
                    <a:pt x="9517" y="50387"/>
                  </a:cubicBezTo>
                  <a:cubicBezTo>
                    <a:pt x="6379" y="50387"/>
                    <a:pt x="3186" y="50094"/>
                    <a:pt x="0" y="49455"/>
                  </a:cubicBezTo>
                  <a:lnTo>
                    <a:pt x="0" y="49455"/>
                  </a:lnTo>
                  <a:cubicBezTo>
                    <a:pt x="5198" y="50549"/>
                    <a:pt x="11095" y="51157"/>
                    <a:pt x="17782" y="51157"/>
                  </a:cubicBezTo>
                  <a:cubicBezTo>
                    <a:pt x="78269" y="51157"/>
                    <a:pt x="75351" y="1"/>
                    <a:pt x="7535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1" name="Google Shape;15551;p446"/>
            <p:cNvSpPr/>
            <p:nvPr/>
          </p:nvSpPr>
          <p:spPr>
            <a:xfrm>
              <a:off x="1230824" y="1420185"/>
              <a:ext cx="3079741" cy="1262140"/>
            </a:xfrm>
            <a:custGeom>
              <a:rect b="b" l="l" r="r" t="t"/>
              <a:pathLst>
                <a:path extrusionOk="0" h="47174" w="115109">
                  <a:moveTo>
                    <a:pt x="57539" y="0"/>
                  </a:moveTo>
                  <a:cubicBezTo>
                    <a:pt x="25776" y="0"/>
                    <a:pt x="0" y="10578"/>
                    <a:pt x="0" y="23587"/>
                  </a:cubicBezTo>
                  <a:cubicBezTo>
                    <a:pt x="0" y="36627"/>
                    <a:pt x="25776" y="47174"/>
                    <a:pt x="57539" y="47174"/>
                  </a:cubicBezTo>
                  <a:cubicBezTo>
                    <a:pt x="89333" y="47174"/>
                    <a:pt x="115109" y="36627"/>
                    <a:pt x="115109" y="23587"/>
                  </a:cubicBezTo>
                  <a:cubicBezTo>
                    <a:pt x="115109" y="10578"/>
                    <a:pt x="89333" y="0"/>
                    <a:pt x="575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2" name="Google Shape;15552;p446"/>
            <p:cNvSpPr/>
            <p:nvPr/>
          </p:nvSpPr>
          <p:spPr>
            <a:xfrm>
              <a:off x="1295866" y="1485226"/>
              <a:ext cx="2949632" cy="1134492"/>
            </a:xfrm>
            <a:custGeom>
              <a:rect b="b" l="l" r="r" t="t"/>
              <a:pathLst>
                <a:path extrusionOk="0" h="42403" w="110246">
                  <a:moveTo>
                    <a:pt x="55139" y="1"/>
                  </a:moveTo>
                  <a:cubicBezTo>
                    <a:pt x="22159" y="1"/>
                    <a:pt x="1" y="10943"/>
                    <a:pt x="1" y="21186"/>
                  </a:cubicBezTo>
                  <a:cubicBezTo>
                    <a:pt x="1" y="31430"/>
                    <a:pt x="22159" y="42402"/>
                    <a:pt x="55139" y="42402"/>
                  </a:cubicBezTo>
                  <a:cubicBezTo>
                    <a:pt x="88118" y="42402"/>
                    <a:pt x="110246" y="31430"/>
                    <a:pt x="110246" y="21186"/>
                  </a:cubicBezTo>
                  <a:cubicBezTo>
                    <a:pt x="110246" y="10973"/>
                    <a:pt x="88118" y="1"/>
                    <a:pt x="55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3" name="Google Shape;15553;p446"/>
            <p:cNvSpPr/>
            <p:nvPr/>
          </p:nvSpPr>
          <p:spPr>
            <a:xfrm>
              <a:off x="1295866" y="1512891"/>
              <a:ext cx="1019018" cy="1023887"/>
            </a:xfrm>
            <a:custGeom>
              <a:rect b="b" l="l" r="r" t="t"/>
              <a:pathLst>
                <a:path extrusionOk="0" h="38269" w="38087">
                  <a:moveTo>
                    <a:pt x="38087" y="0"/>
                  </a:moveTo>
                  <a:lnTo>
                    <a:pt x="38087" y="0"/>
                  </a:lnTo>
                  <a:cubicBezTo>
                    <a:pt x="14743" y="2948"/>
                    <a:pt x="1" y="11824"/>
                    <a:pt x="1" y="20183"/>
                  </a:cubicBezTo>
                  <a:cubicBezTo>
                    <a:pt x="1" y="27052"/>
                    <a:pt x="10031" y="34256"/>
                    <a:pt x="26627" y="38268"/>
                  </a:cubicBezTo>
                  <a:cubicBezTo>
                    <a:pt x="29637" y="33587"/>
                    <a:pt x="31460" y="28055"/>
                    <a:pt x="29545" y="22310"/>
                  </a:cubicBezTo>
                  <a:cubicBezTo>
                    <a:pt x="24469" y="6900"/>
                    <a:pt x="37995" y="31"/>
                    <a:pt x="38087"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4" name="Google Shape;15554;p446"/>
            <p:cNvSpPr/>
            <p:nvPr/>
          </p:nvSpPr>
          <p:spPr>
            <a:xfrm>
              <a:off x="1388572" y="1690972"/>
              <a:ext cx="2765049" cy="928746"/>
            </a:xfrm>
            <a:custGeom>
              <a:rect b="b" l="l" r="r" t="t"/>
              <a:pathLst>
                <a:path extrusionOk="0" h="34713" w="103347">
                  <a:moveTo>
                    <a:pt x="51674" y="1"/>
                  </a:moveTo>
                  <a:cubicBezTo>
                    <a:pt x="20731" y="1"/>
                    <a:pt x="1" y="8967"/>
                    <a:pt x="1" y="17357"/>
                  </a:cubicBezTo>
                  <a:cubicBezTo>
                    <a:pt x="1" y="19667"/>
                    <a:pt x="1551" y="21977"/>
                    <a:pt x="4469" y="24196"/>
                  </a:cubicBezTo>
                  <a:cubicBezTo>
                    <a:pt x="13709" y="30153"/>
                    <a:pt x="30427" y="34712"/>
                    <a:pt x="51674" y="34712"/>
                  </a:cubicBezTo>
                  <a:cubicBezTo>
                    <a:pt x="72890" y="34712"/>
                    <a:pt x="89607" y="30153"/>
                    <a:pt x="98848" y="24196"/>
                  </a:cubicBezTo>
                  <a:cubicBezTo>
                    <a:pt x="101766" y="21977"/>
                    <a:pt x="103346" y="19667"/>
                    <a:pt x="103346" y="17357"/>
                  </a:cubicBezTo>
                  <a:cubicBezTo>
                    <a:pt x="103346" y="8967"/>
                    <a:pt x="82556" y="1"/>
                    <a:pt x="51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5" name="Google Shape;15555;p446"/>
            <p:cNvSpPr/>
            <p:nvPr/>
          </p:nvSpPr>
          <p:spPr>
            <a:xfrm>
              <a:off x="1490241" y="1773110"/>
              <a:ext cx="1545984" cy="560357"/>
            </a:xfrm>
            <a:custGeom>
              <a:rect b="b" l="l" r="r" t="t"/>
              <a:pathLst>
                <a:path extrusionOk="0" h="20944" w="57783">
                  <a:moveTo>
                    <a:pt x="36376" y="1"/>
                  </a:moveTo>
                  <a:cubicBezTo>
                    <a:pt x="33761" y="1"/>
                    <a:pt x="31212" y="108"/>
                    <a:pt x="28937" y="335"/>
                  </a:cubicBezTo>
                  <a:cubicBezTo>
                    <a:pt x="13739" y="1855"/>
                    <a:pt x="2614" y="6749"/>
                    <a:pt x="1277" y="12463"/>
                  </a:cubicBezTo>
                  <a:cubicBezTo>
                    <a:pt x="0" y="17995"/>
                    <a:pt x="3678" y="20730"/>
                    <a:pt x="3830" y="20852"/>
                  </a:cubicBezTo>
                  <a:cubicBezTo>
                    <a:pt x="3891" y="20882"/>
                    <a:pt x="4013" y="20943"/>
                    <a:pt x="4104" y="20943"/>
                  </a:cubicBezTo>
                  <a:cubicBezTo>
                    <a:pt x="4256" y="20943"/>
                    <a:pt x="4347" y="20852"/>
                    <a:pt x="4438" y="20730"/>
                  </a:cubicBezTo>
                  <a:cubicBezTo>
                    <a:pt x="4529" y="20548"/>
                    <a:pt x="4499" y="20275"/>
                    <a:pt x="4317" y="20123"/>
                  </a:cubicBezTo>
                  <a:cubicBezTo>
                    <a:pt x="4286" y="20123"/>
                    <a:pt x="943" y="17630"/>
                    <a:pt x="2098" y="12645"/>
                  </a:cubicBezTo>
                  <a:cubicBezTo>
                    <a:pt x="3313" y="7356"/>
                    <a:pt x="14377" y="2645"/>
                    <a:pt x="28967" y="1186"/>
                  </a:cubicBezTo>
                  <a:cubicBezTo>
                    <a:pt x="31382" y="941"/>
                    <a:pt x="33884" y="834"/>
                    <a:pt x="36352" y="834"/>
                  </a:cubicBezTo>
                  <a:cubicBezTo>
                    <a:pt x="46720" y="834"/>
                    <a:pt x="56498" y="2706"/>
                    <a:pt x="56719" y="3983"/>
                  </a:cubicBezTo>
                  <a:cubicBezTo>
                    <a:pt x="56719" y="3983"/>
                    <a:pt x="56719" y="4682"/>
                    <a:pt x="52980" y="5442"/>
                  </a:cubicBezTo>
                  <a:cubicBezTo>
                    <a:pt x="44317" y="7204"/>
                    <a:pt x="43405" y="11247"/>
                    <a:pt x="43436" y="12919"/>
                  </a:cubicBezTo>
                  <a:cubicBezTo>
                    <a:pt x="43497" y="15928"/>
                    <a:pt x="46323" y="18603"/>
                    <a:pt x="50184" y="19302"/>
                  </a:cubicBezTo>
                  <a:cubicBezTo>
                    <a:pt x="50202" y="19304"/>
                    <a:pt x="50220" y="19306"/>
                    <a:pt x="50239" y="19306"/>
                  </a:cubicBezTo>
                  <a:cubicBezTo>
                    <a:pt x="50437" y="19306"/>
                    <a:pt x="50642" y="19162"/>
                    <a:pt x="50670" y="18968"/>
                  </a:cubicBezTo>
                  <a:cubicBezTo>
                    <a:pt x="50700" y="18724"/>
                    <a:pt x="50548" y="18512"/>
                    <a:pt x="50336" y="18451"/>
                  </a:cubicBezTo>
                  <a:cubicBezTo>
                    <a:pt x="46870" y="17843"/>
                    <a:pt x="44378" y="15533"/>
                    <a:pt x="44317" y="12919"/>
                  </a:cubicBezTo>
                  <a:cubicBezTo>
                    <a:pt x="44287" y="9940"/>
                    <a:pt x="47600" y="7448"/>
                    <a:pt x="53162" y="6293"/>
                  </a:cubicBezTo>
                  <a:cubicBezTo>
                    <a:pt x="56415" y="5654"/>
                    <a:pt x="57783" y="4894"/>
                    <a:pt x="57631" y="3861"/>
                  </a:cubicBezTo>
                  <a:cubicBezTo>
                    <a:pt x="57269" y="1549"/>
                    <a:pt x="46342" y="1"/>
                    <a:pt x="36376" y="1"/>
                  </a:cubicBezTo>
                  <a:close/>
                </a:path>
              </a:pathLst>
            </a:custGeom>
            <a:solidFill>
              <a:srgbClr val="DF9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6" name="Google Shape;15556;p446"/>
            <p:cNvSpPr/>
            <p:nvPr/>
          </p:nvSpPr>
          <p:spPr>
            <a:xfrm>
              <a:off x="3487555" y="1802032"/>
              <a:ext cx="578229" cy="557440"/>
            </a:xfrm>
            <a:custGeom>
              <a:rect b="b" l="l" r="r" t="t"/>
              <a:pathLst>
                <a:path extrusionOk="0" h="20835" w="21612">
                  <a:moveTo>
                    <a:pt x="500" y="0"/>
                  </a:moveTo>
                  <a:cubicBezTo>
                    <a:pt x="303" y="0"/>
                    <a:pt x="138" y="137"/>
                    <a:pt x="61" y="318"/>
                  </a:cubicBezTo>
                  <a:cubicBezTo>
                    <a:pt x="0" y="561"/>
                    <a:pt x="152" y="774"/>
                    <a:pt x="365" y="865"/>
                  </a:cubicBezTo>
                  <a:cubicBezTo>
                    <a:pt x="547" y="895"/>
                    <a:pt x="19545" y="6032"/>
                    <a:pt x="20396" y="12902"/>
                  </a:cubicBezTo>
                  <a:cubicBezTo>
                    <a:pt x="20700" y="15242"/>
                    <a:pt x="18694" y="17643"/>
                    <a:pt x="14408" y="20014"/>
                  </a:cubicBezTo>
                  <a:cubicBezTo>
                    <a:pt x="14165" y="20166"/>
                    <a:pt x="14104" y="20379"/>
                    <a:pt x="14195" y="20622"/>
                  </a:cubicBezTo>
                  <a:cubicBezTo>
                    <a:pt x="14286" y="20774"/>
                    <a:pt x="14438" y="20835"/>
                    <a:pt x="14590" y="20835"/>
                  </a:cubicBezTo>
                  <a:cubicBezTo>
                    <a:pt x="14651" y="20835"/>
                    <a:pt x="14742" y="20835"/>
                    <a:pt x="14803" y="20774"/>
                  </a:cubicBezTo>
                  <a:cubicBezTo>
                    <a:pt x="19453" y="18251"/>
                    <a:pt x="21612" y="15546"/>
                    <a:pt x="21277" y="12780"/>
                  </a:cubicBezTo>
                  <a:cubicBezTo>
                    <a:pt x="20365" y="5364"/>
                    <a:pt x="1398" y="257"/>
                    <a:pt x="608" y="14"/>
                  </a:cubicBezTo>
                  <a:cubicBezTo>
                    <a:pt x="571" y="5"/>
                    <a:pt x="535" y="0"/>
                    <a:pt x="500" y="0"/>
                  </a:cubicBezTo>
                  <a:close/>
                </a:path>
              </a:pathLst>
            </a:custGeom>
            <a:solidFill>
              <a:srgbClr val="DF9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7" name="Google Shape;15557;p446"/>
            <p:cNvSpPr/>
            <p:nvPr/>
          </p:nvSpPr>
          <p:spPr>
            <a:xfrm>
              <a:off x="3487555" y="1856532"/>
              <a:ext cx="513161" cy="404562"/>
            </a:xfrm>
            <a:custGeom>
              <a:rect b="b" l="l" r="r" t="t"/>
              <a:pathLst>
                <a:path extrusionOk="0" h="15121" w="19180">
                  <a:moveTo>
                    <a:pt x="502" y="0"/>
                  </a:moveTo>
                  <a:cubicBezTo>
                    <a:pt x="304" y="0"/>
                    <a:pt x="139" y="141"/>
                    <a:pt x="61" y="348"/>
                  </a:cubicBezTo>
                  <a:cubicBezTo>
                    <a:pt x="0" y="561"/>
                    <a:pt x="152" y="804"/>
                    <a:pt x="365" y="865"/>
                  </a:cubicBezTo>
                  <a:cubicBezTo>
                    <a:pt x="517" y="895"/>
                    <a:pt x="16566" y="5150"/>
                    <a:pt x="17934" y="10621"/>
                  </a:cubicBezTo>
                  <a:cubicBezTo>
                    <a:pt x="18238" y="11898"/>
                    <a:pt x="17751" y="13114"/>
                    <a:pt x="16383" y="14360"/>
                  </a:cubicBezTo>
                  <a:cubicBezTo>
                    <a:pt x="16171" y="14512"/>
                    <a:pt x="16171" y="14786"/>
                    <a:pt x="16323" y="14968"/>
                  </a:cubicBezTo>
                  <a:cubicBezTo>
                    <a:pt x="16444" y="15090"/>
                    <a:pt x="16566" y="15120"/>
                    <a:pt x="16687" y="15120"/>
                  </a:cubicBezTo>
                  <a:cubicBezTo>
                    <a:pt x="16779" y="15120"/>
                    <a:pt x="16870" y="15090"/>
                    <a:pt x="16991" y="14998"/>
                  </a:cubicBezTo>
                  <a:cubicBezTo>
                    <a:pt x="18572" y="13539"/>
                    <a:pt x="19180" y="11989"/>
                    <a:pt x="18815" y="10439"/>
                  </a:cubicBezTo>
                  <a:cubicBezTo>
                    <a:pt x="17295" y="4482"/>
                    <a:pt x="1277" y="226"/>
                    <a:pt x="608" y="13"/>
                  </a:cubicBezTo>
                  <a:cubicBezTo>
                    <a:pt x="572" y="4"/>
                    <a:pt x="536" y="0"/>
                    <a:pt x="502" y="0"/>
                  </a:cubicBezTo>
                  <a:close/>
                </a:path>
              </a:pathLst>
            </a:custGeom>
            <a:solidFill>
              <a:srgbClr val="DF9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8" name="Google Shape;15558;p446"/>
            <p:cNvSpPr/>
            <p:nvPr/>
          </p:nvSpPr>
          <p:spPr>
            <a:xfrm>
              <a:off x="1922869" y="2374857"/>
              <a:ext cx="627860" cy="203392"/>
            </a:xfrm>
            <a:custGeom>
              <a:rect b="b" l="l" r="r" t="t"/>
              <a:pathLst>
                <a:path extrusionOk="0" h="7602" w="23467">
                  <a:moveTo>
                    <a:pt x="3146" y="0"/>
                  </a:moveTo>
                  <a:cubicBezTo>
                    <a:pt x="1176" y="0"/>
                    <a:pt x="225" y="994"/>
                    <a:pt x="153" y="1066"/>
                  </a:cubicBezTo>
                  <a:cubicBezTo>
                    <a:pt x="1" y="1249"/>
                    <a:pt x="1" y="1522"/>
                    <a:pt x="183" y="1674"/>
                  </a:cubicBezTo>
                  <a:cubicBezTo>
                    <a:pt x="253" y="1744"/>
                    <a:pt x="354" y="1782"/>
                    <a:pt x="458" y="1782"/>
                  </a:cubicBezTo>
                  <a:cubicBezTo>
                    <a:pt x="582" y="1782"/>
                    <a:pt x="709" y="1729"/>
                    <a:pt x="791" y="1613"/>
                  </a:cubicBezTo>
                  <a:cubicBezTo>
                    <a:pt x="843" y="1561"/>
                    <a:pt x="1578" y="826"/>
                    <a:pt x="3149" y="826"/>
                  </a:cubicBezTo>
                  <a:cubicBezTo>
                    <a:pt x="4331" y="826"/>
                    <a:pt x="5985" y="1242"/>
                    <a:pt x="8177" y="2677"/>
                  </a:cubicBezTo>
                  <a:cubicBezTo>
                    <a:pt x="13618" y="6234"/>
                    <a:pt x="17357" y="7571"/>
                    <a:pt x="22250" y="7571"/>
                  </a:cubicBezTo>
                  <a:cubicBezTo>
                    <a:pt x="22524" y="7571"/>
                    <a:pt x="22798" y="7571"/>
                    <a:pt x="23071" y="7601"/>
                  </a:cubicBezTo>
                  <a:cubicBezTo>
                    <a:pt x="23284" y="7601"/>
                    <a:pt x="23466" y="7358"/>
                    <a:pt x="23466" y="7145"/>
                  </a:cubicBezTo>
                  <a:cubicBezTo>
                    <a:pt x="23436" y="6902"/>
                    <a:pt x="23254" y="6720"/>
                    <a:pt x="23010" y="6720"/>
                  </a:cubicBezTo>
                  <a:cubicBezTo>
                    <a:pt x="22785" y="6725"/>
                    <a:pt x="22562" y="6728"/>
                    <a:pt x="22342" y="6728"/>
                  </a:cubicBezTo>
                  <a:cubicBezTo>
                    <a:pt x="17625" y="6728"/>
                    <a:pt x="13949" y="5464"/>
                    <a:pt x="8664" y="2009"/>
                  </a:cubicBezTo>
                  <a:cubicBezTo>
                    <a:pt x="6318" y="465"/>
                    <a:pt x="4494" y="0"/>
                    <a:pt x="3146" y="0"/>
                  </a:cubicBezTo>
                  <a:close/>
                </a:path>
              </a:pathLst>
            </a:custGeom>
            <a:solidFill>
              <a:srgbClr val="DF9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9" name="Google Shape;15559;p446"/>
            <p:cNvSpPr/>
            <p:nvPr/>
          </p:nvSpPr>
          <p:spPr>
            <a:xfrm>
              <a:off x="1970868" y="2452607"/>
              <a:ext cx="1367876" cy="137842"/>
            </a:xfrm>
            <a:custGeom>
              <a:rect b="b" l="l" r="r" t="t"/>
              <a:pathLst>
                <a:path extrusionOk="0" h="5152" w="51126">
                  <a:moveTo>
                    <a:pt x="500" y="1"/>
                  </a:moveTo>
                  <a:cubicBezTo>
                    <a:pt x="303" y="1"/>
                    <a:pt x="138" y="138"/>
                    <a:pt x="61" y="318"/>
                  </a:cubicBezTo>
                  <a:cubicBezTo>
                    <a:pt x="0" y="531"/>
                    <a:pt x="152" y="774"/>
                    <a:pt x="365" y="865"/>
                  </a:cubicBezTo>
                  <a:cubicBezTo>
                    <a:pt x="608" y="896"/>
                    <a:pt x="16414" y="5151"/>
                    <a:pt x="34621" y="5151"/>
                  </a:cubicBezTo>
                  <a:cubicBezTo>
                    <a:pt x="39940" y="5151"/>
                    <a:pt x="45442" y="4817"/>
                    <a:pt x="50761" y="3844"/>
                  </a:cubicBezTo>
                  <a:cubicBezTo>
                    <a:pt x="50974" y="3814"/>
                    <a:pt x="51126" y="3571"/>
                    <a:pt x="51095" y="3358"/>
                  </a:cubicBezTo>
                  <a:cubicBezTo>
                    <a:pt x="51068" y="3163"/>
                    <a:pt x="50887" y="3020"/>
                    <a:pt x="50671" y="3020"/>
                  </a:cubicBezTo>
                  <a:cubicBezTo>
                    <a:pt x="50651" y="3020"/>
                    <a:pt x="50630" y="3021"/>
                    <a:pt x="50609" y="3024"/>
                  </a:cubicBezTo>
                  <a:cubicBezTo>
                    <a:pt x="45304" y="3929"/>
                    <a:pt x="39878" y="4281"/>
                    <a:pt x="34649" y="4281"/>
                  </a:cubicBezTo>
                  <a:cubicBezTo>
                    <a:pt x="16541" y="4281"/>
                    <a:pt x="797" y="62"/>
                    <a:pt x="608" y="14"/>
                  </a:cubicBezTo>
                  <a:cubicBezTo>
                    <a:pt x="571" y="5"/>
                    <a:pt x="535" y="1"/>
                    <a:pt x="500" y="1"/>
                  </a:cubicBezTo>
                  <a:close/>
                </a:path>
              </a:pathLst>
            </a:custGeom>
            <a:solidFill>
              <a:srgbClr val="DF9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0" name="Google Shape;15560;p446"/>
            <p:cNvSpPr/>
            <p:nvPr/>
          </p:nvSpPr>
          <p:spPr>
            <a:xfrm>
              <a:off x="1583750" y="1818058"/>
              <a:ext cx="1750125" cy="556879"/>
            </a:xfrm>
            <a:custGeom>
              <a:rect b="b" l="l" r="r" t="t"/>
              <a:pathLst>
                <a:path extrusionOk="0" h="20814" w="65413">
                  <a:moveTo>
                    <a:pt x="51084" y="1"/>
                  </a:moveTo>
                  <a:cubicBezTo>
                    <a:pt x="46426" y="1"/>
                    <a:pt x="42013" y="179"/>
                    <a:pt x="40336" y="266"/>
                  </a:cubicBezTo>
                  <a:cubicBezTo>
                    <a:pt x="19971" y="1178"/>
                    <a:pt x="4287" y="5372"/>
                    <a:pt x="2189" y="10509"/>
                  </a:cubicBezTo>
                  <a:cubicBezTo>
                    <a:pt x="1" y="15829"/>
                    <a:pt x="8876" y="20570"/>
                    <a:pt x="9272" y="20783"/>
                  </a:cubicBezTo>
                  <a:cubicBezTo>
                    <a:pt x="9302" y="20813"/>
                    <a:pt x="9363" y="20813"/>
                    <a:pt x="9454" y="20813"/>
                  </a:cubicBezTo>
                  <a:cubicBezTo>
                    <a:pt x="9606" y="20813"/>
                    <a:pt x="9758" y="20722"/>
                    <a:pt x="9879" y="20631"/>
                  </a:cubicBezTo>
                  <a:cubicBezTo>
                    <a:pt x="9971" y="20418"/>
                    <a:pt x="9910" y="20175"/>
                    <a:pt x="9667" y="20054"/>
                  </a:cubicBezTo>
                  <a:cubicBezTo>
                    <a:pt x="9575" y="20023"/>
                    <a:pt x="1095" y="15494"/>
                    <a:pt x="2980" y="10904"/>
                  </a:cubicBezTo>
                  <a:cubicBezTo>
                    <a:pt x="4955" y="6102"/>
                    <a:pt x="20670" y="2029"/>
                    <a:pt x="40366" y="1178"/>
                  </a:cubicBezTo>
                  <a:cubicBezTo>
                    <a:pt x="44464" y="998"/>
                    <a:pt x="48027" y="922"/>
                    <a:pt x="51065" y="922"/>
                  </a:cubicBezTo>
                  <a:cubicBezTo>
                    <a:pt x="59337" y="922"/>
                    <a:pt x="63712" y="1489"/>
                    <a:pt x="64379" y="2090"/>
                  </a:cubicBezTo>
                  <a:cubicBezTo>
                    <a:pt x="64197" y="2242"/>
                    <a:pt x="63467" y="2728"/>
                    <a:pt x="60549" y="3366"/>
                  </a:cubicBezTo>
                  <a:lnTo>
                    <a:pt x="60276" y="3397"/>
                  </a:lnTo>
                  <a:cubicBezTo>
                    <a:pt x="49303" y="5889"/>
                    <a:pt x="41400" y="7652"/>
                    <a:pt x="42160" y="12363"/>
                  </a:cubicBezTo>
                  <a:cubicBezTo>
                    <a:pt x="42312" y="13245"/>
                    <a:pt x="42768" y="13944"/>
                    <a:pt x="43527" y="14461"/>
                  </a:cubicBezTo>
                  <a:cubicBezTo>
                    <a:pt x="44584" y="15170"/>
                    <a:pt x="46225" y="15522"/>
                    <a:pt x="48479" y="15522"/>
                  </a:cubicBezTo>
                  <a:cubicBezTo>
                    <a:pt x="51155" y="15522"/>
                    <a:pt x="54696" y="15025"/>
                    <a:pt x="59151" y="14035"/>
                  </a:cubicBezTo>
                  <a:cubicBezTo>
                    <a:pt x="59364" y="13974"/>
                    <a:pt x="59516" y="13731"/>
                    <a:pt x="59485" y="13518"/>
                  </a:cubicBezTo>
                  <a:cubicBezTo>
                    <a:pt x="59435" y="13291"/>
                    <a:pt x="59258" y="13169"/>
                    <a:pt x="59078" y="13169"/>
                  </a:cubicBezTo>
                  <a:cubicBezTo>
                    <a:pt x="59041" y="13169"/>
                    <a:pt x="59004" y="13174"/>
                    <a:pt x="58968" y="13184"/>
                  </a:cubicBezTo>
                  <a:cubicBezTo>
                    <a:pt x="54624" y="14144"/>
                    <a:pt x="51147" y="14619"/>
                    <a:pt x="48554" y="14619"/>
                  </a:cubicBezTo>
                  <a:cubicBezTo>
                    <a:pt x="46465" y="14619"/>
                    <a:pt x="44949" y="14311"/>
                    <a:pt x="44014" y="13701"/>
                  </a:cubicBezTo>
                  <a:cubicBezTo>
                    <a:pt x="43467" y="13336"/>
                    <a:pt x="43163" y="12880"/>
                    <a:pt x="43041" y="12211"/>
                  </a:cubicBezTo>
                  <a:cubicBezTo>
                    <a:pt x="42403" y="8321"/>
                    <a:pt x="50002" y="6588"/>
                    <a:pt x="60488" y="4248"/>
                  </a:cubicBezTo>
                  <a:lnTo>
                    <a:pt x="60731" y="4157"/>
                  </a:lnTo>
                  <a:cubicBezTo>
                    <a:pt x="64652" y="3306"/>
                    <a:pt x="65412" y="2637"/>
                    <a:pt x="65291" y="1938"/>
                  </a:cubicBezTo>
                  <a:cubicBezTo>
                    <a:pt x="65075" y="374"/>
                    <a:pt x="57824" y="1"/>
                    <a:pt x="5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1" name="Google Shape;15561;p446"/>
            <p:cNvSpPr/>
            <p:nvPr/>
          </p:nvSpPr>
          <p:spPr>
            <a:xfrm>
              <a:off x="1480475" y="1760107"/>
              <a:ext cx="1545984" cy="559527"/>
            </a:xfrm>
            <a:custGeom>
              <a:rect b="b" l="l" r="r" t="t"/>
              <a:pathLst>
                <a:path extrusionOk="0" h="20913" w="57783">
                  <a:moveTo>
                    <a:pt x="36403" y="1"/>
                  </a:moveTo>
                  <a:cubicBezTo>
                    <a:pt x="33790" y="1"/>
                    <a:pt x="31242" y="107"/>
                    <a:pt x="28968" y="335"/>
                  </a:cubicBezTo>
                  <a:cubicBezTo>
                    <a:pt x="13770" y="1854"/>
                    <a:pt x="2645" y="6748"/>
                    <a:pt x="1308" y="12463"/>
                  </a:cubicBezTo>
                  <a:cubicBezTo>
                    <a:pt x="1" y="17995"/>
                    <a:pt x="3709" y="20730"/>
                    <a:pt x="3861" y="20852"/>
                  </a:cubicBezTo>
                  <a:cubicBezTo>
                    <a:pt x="3922" y="20882"/>
                    <a:pt x="4043" y="20913"/>
                    <a:pt x="4104" y="20913"/>
                  </a:cubicBezTo>
                  <a:cubicBezTo>
                    <a:pt x="4256" y="20913"/>
                    <a:pt x="4378" y="20882"/>
                    <a:pt x="4438" y="20730"/>
                  </a:cubicBezTo>
                  <a:cubicBezTo>
                    <a:pt x="4560" y="20548"/>
                    <a:pt x="4530" y="20274"/>
                    <a:pt x="4347" y="20122"/>
                  </a:cubicBezTo>
                  <a:cubicBezTo>
                    <a:pt x="4286" y="20122"/>
                    <a:pt x="943" y="17630"/>
                    <a:pt x="2128" y="12645"/>
                  </a:cubicBezTo>
                  <a:cubicBezTo>
                    <a:pt x="3344" y="7356"/>
                    <a:pt x="14408" y="2645"/>
                    <a:pt x="28998" y="1155"/>
                  </a:cubicBezTo>
                  <a:cubicBezTo>
                    <a:pt x="31381" y="918"/>
                    <a:pt x="33852" y="815"/>
                    <a:pt x="36293" y="815"/>
                  </a:cubicBezTo>
                  <a:cubicBezTo>
                    <a:pt x="46680" y="815"/>
                    <a:pt x="56522" y="2678"/>
                    <a:pt x="56719" y="3982"/>
                  </a:cubicBezTo>
                  <a:cubicBezTo>
                    <a:pt x="56719" y="3982"/>
                    <a:pt x="56719" y="4651"/>
                    <a:pt x="53011" y="5411"/>
                  </a:cubicBezTo>
                  <a:cubicBezTo>
                    <a:pt x="44348" y="7204"/>
                    <a:pt x="43436" y="11247"/>
                    <a:pt x="43466" y="12918"/>
                  </a:cubicBezTo>
                  <a:cubicBezTo>
                    <a:pt x="43497" y="15897"/>
                    <a:pt x="46354" y="18602"/>
                    <a:pt x="50184" y="19302"/>
                  </a:cubicBezTo>
                  <a:cubicBezTo>
                    <a:pt x="50205" y="19304"/>
                    <a:pt x="50225" y="19305"/>
                    <a:pt x="50245" y="19305"/>
                  </a:cubicBezTo>
                  <a:cubicBezTo>
                    <a:pt x="50462" y="19305"/>
                    <a:pt x="50645" y="19159"/>
                    <a:pt x="50701" y="18937"/>
                  </a:cubicBezTo>
                  <a:cubicBezTo>
                    <a:pt x="50731" y="18724"/>
                    <a:pt x="50579" y="18481"/>
                    <a:pt x="50336" y="18450"/>
                  </a:cubicBezTo>
                  <a:cubicBezTo>
                    <a:pt x="46901" y="17843"/>
                    <a:pt x="44378" y="15533"/>
                    <a:pt x="44348" y="12918"/>
                  </a:cubicBezTo>
                  <a:cubicBezTo>
                    <a:pt x="44318" y="9940"/>
                    <a:pt x="47600" y="7447"/>
                    <a:pt x="53193" y="6292"/>
                  </a:cubicBezTo>
                  <a:cubicBezTo>
                    <a:pt x="56415" y="5654"/>
                    <a:pt x="57783" y="4894"/>
                    <a:pt x="57661" y="3861"/>
                  </a:cubicBezTo>
                  <a:cubicBezTo>
                    <a:pt x="57276" y="1549"/>
                    <a:pt x="46363" y="1"/>
                    <a:pt x="36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2" name="Google Shape;15562;p446"/>
            <p:cNvSpPr/>
            <p:nvPr/>
          </p:nvSpPr>
          <p:spPr>
            <a:xfrm>
              <a:off x="3477790" y="1789832"/>
              <a:ext cx="579058" cy="557440"/>
            </a:xfrm>
            <a:custGeom>
              <a:rect b="b" l="l" r="r" t="t"/>
              <a:pathLst>
                <a:path extrusionOk="0" h="20835" w="21643">
                  <a:moveTo>
                    <a:pt x="512" y="0"/>
                  </a:moveTo>
                  <a:cubicBezTo>
                    <a:pt x="334" y="0"/>
                    <a:pt x="169" y="137"/>
                    <a:pt x="92" y="318"/>
                  </a:cubicBezTo>
                  <a:cubicBezTo>
                    <a:pt x="0" y="561"/>
                    <a:pt x="152" y="774"/>
                    <a:pt x="396" y="865"/>
                  </a:cubicBezTo>
                  <a:cubicBezTo>
                    <a:pt x="578" y="895"/>
                    <a:pt x="19575" y="6032"/>
                    <a:pt x="20426" y="12902"/>
                  </a:cubicBezTo>
                  <a:cubicBezTo>
                    <a:pt x="20730" y="15242"/>
                    <a:pt x="18724" y="17643"/>
                    <a:pt x="14408" y="20014"/>
                  </a:cubicBezTo>
                  <a:cubicBezTo>
                    <a:pt x="14195" y="20166"/>
                    <a:pt x="14104" y="20379"/>
                    <a:pt x="14226" y="20622"/>
                  </a:cubicBezTo>
                  <a:cubicBezTo>
                    <a:pt x="14317" y="20774"/>
                    <a:pt x="14469" y="20835"/>
                    <a:pt x="14621" y="20835"/>
                  </a:cubicBezTo>
                  <a:cubicBezTo>
                    <a:pt x="14682" y="20835"/>
                    <a:pt x="14773" y="20835"/>
                    <a:pt x="14834" y="20774"/>
                  </a:cubicBezTo>
                  <a:cubicBezTo>
                    <a:pt x="19484" y="18251"/>
                    <a:pt x="21642" y="15546"/>
                    <a:pt x="21308" y="12780"/>
                  </a:cubicBezTo>
                  <a:cubicBezTo>
                    <a:pt x="20396" y="5364"/>
                    <a:pt x="1429" y="257"/>
                    <a:pt x="608" y="14"/>
                  </a:cubicBezTo>
                  <a:cubicBezTo>
                    <a:pt x="576" y="5"/>
                    <a:pt x="544" y="0"/>
                    <a:pt x="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3" name="Google Shape;15563;p446"/>
            <p:cNvSpPr/>
            <p:nvPr/>
          </p:nvSpPr>
          <p:spPr>
            <a:xfrm>
              <a:off x="3476987" y="1843502"/>
              <a:ext cx="513990" cy="404562"/>
            </a:xfrm>
            <a:custGeom>
              <a:rect b="b" l="l" r="r" t="t"/>
              <a:pathLst>
                <a:path extrusionOk="0" h="15121" w="19211">
                  <a:moveTo>
                    <a:pt x="510" y="1"/>
                  </a:moveTo>
                  <a:cubicBezTo>
                    <a:pt x="326" y="1"/>
                    <a:pt x="143" y="137"/>
                    <a:pt x="91" y="318"/>
                  </a:cubicBezTo>
                  <a:cubicBezTo>
                    <a:pt x="0" y="561"/>
                    <a:pt x="152" y="774"/>
                    <a:pt x="395" y="865"/>
                  </a:cubicBezTo>
                  <a:cubicBezTo>
                    <a:pt x="547" y="896"/>
                    <a:pt x="16566" y="5151"/>
                    <a:pt x="17933" y="10622"/>
                  </a:cubicBezTo>
                  <a:cubicBezTo>
                    <a:pt x="18237" y="11868"/>
                    <a:pt x="17751" y="13084"/>
                    <a:pt x="16383" y="14361"/>
                  </a:cubicBezTo>
                  <a:cubicBezTo>
                    <a:pt x="16201" y="14513"/>
                    <a:pt x="16201" y="14756"/>
                    <a:pt x="16353" y="14969"/>
                  </a:cubicBezTo>
                  <a:cubicBezTo>
                    <a:pt x="16475" y="15060"/>
                    <a:pt x="16566" y="15121"/>
                    <a:pt x="16687" y="15121"/>
                  </a:cubicBezTo>
                  <a:cubicBezTo>
                    <a:pt x="16809" y="15121"/>
                    <a:pt x="16930" y="15060"/>
                    <a:pt x="16991" y="14999"/>
                  </a:cubicBezTo>
                  <a:cubicBezTo>
                    <a:pt x="18602" y="13540"/>
                    <a:pt x="19210" y="11990"/>
                    <a:pt x="18815" y="10440"/>
                  </a:cubicBezTo>
                  <a:cubicBezTo>
                    <a:pt x="17295" y="4482"/>
                    <a:pt x="1307" y="227"/>
                    <a:pt x="608" y="14"/>
                  </a:cubicBezTo>
                  <a:cubicBezTo>
                    <a:pt x="576" y="5"/>
                    <a:pt x="543" y="1"/>
                    <a:pt x="5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4" name="Google Shape;15564;p446"/>
            <p:cNvSpPr/>
            <p:nvPr/>
          </p:nvSpPr>
          <p:spPr>
            <a:xfrm>
              <a:off x="1913933" y="2362656"/>
              <a:ext cx="627833" cy="203392"/>
            </a:xfrm>
            <a:custGeom>
              <a:rect b="b" l="l" r="r" t="t"/>
              <a:pathLst>
                <a:path extrusionOk="0" h="7602" w="23466">
                  <a:moveTo>
                    <a:pt x="3137" y="0"/>
                  </a:moveTo>
                  <a:cubicBezTo>
                    <a:pt x="1161" y="0"/>
                    <a:pt x="207" y="994"/>
                    <a:pt x="152" y="1066"/>
                  </a:cubicBezTo>
                  <a:cubicBezTo>
                    <a:pt x="0" y="1249"/>
                    <a:pt x="0" y="1522"/>
                    <a:pt x="183" y="1674"/>
                  </a:cubicBezTo>
                  <a:cubicBezTo>
                    <a:pt x="252" y="1744"/>
                    <a:pt x="354" y="1782"/>
                    <a:pt x="458" y="1782"/>
                  </a:cubicBezTo>
                  <a:cubicBezTo>
                    <a:pt x="581" y="1782"/>
                    <a:pt x="708" y="1729"/>
                    <a:pt x="791" y="1613"/>
                  </a:cubicBezTo>
                  <a:cubicBezTo>
                    <a:pt x="843" y="1562"/>
                    <a:pt x="1572" y="832"/>
                    <a:pt x="3125" y="832"/>
                  </a:cubicBezTo>
                  <a:cubicBezTo>
                    <a:pt x="4304" y="832"/>
                    <a:pt x="5956" y="1252"/>
                    <a:pt x="8147" y="2708"/>
                  </a:cubicBezTo>
                  <a:cubicBezTo>
                    <a:pt x="13587" y="6234"/>
                    <a:pt x="17356" y="7571"/>
                    <a:pt x="22250" y="7571"/>
                  </a:cubicBezTo>
                  <a:cubicBezTo>
                    <a:pt x="22406" y="7571"/>
                    <a:pt x="22553" y="7551"/>
                    <a:pt x="22701" y="7551"/>
                  </a:cubicBezTo>
                  <a:cubicBezTo>
                    <a:pt x="22812" y="7551"/>
                    <a:pt x="22923" y="7562"/>
                    <a:pt x="23040" y="7601"/>
                  </a:cubicBezTo>
                  <a:cubicBezTo>
                    <a:pt x="23284" y="7601"/>
                    <a:pt x="23466" y="7358"/>
                    <a:pt x="23466" y="7145"/>
                  </a:cubicBezTo>
                  <a:cubicBezTo>
                    <a:pt x="23436" y="6902"/>
                    <a:pt x="23253" y="6720"/>
                    <a:pt x="23010" y="6720"/>
                  </a:cubicBezTo>
                  <a:cubicBezTo>
                    <a:pt x="22785" y="6725"/>
                    <a:pt x="22562" y="6728"/>
                    <a:pt x="22341" y="6728"/>
                  </a:cubicBezTo>
                  <a:cubicBezTo>
                    <a:pt x="17622" y="6728"/>
                    <a:pt x="13919" y="5464"/>
                    <a:pt x="8663" y="2009"/>
                  </a:cubicBezTo>
                  <a:cubicBezTo>
                    <a:pt x="6317" y="465"/>
                    <a:pt x="4488" y="0"/>
                    <a:pt x="3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5" name="Google Shape;15565;p446"/>
            <p:cNvSpPr/>
            <p:nvPr/>
          </p:nvSpPr>
          <p:spPr>
            <a:xfrm>
              <a:off x="1961905" y="2440406"/>
              <a:ext cx="1367903" cy="137842"/>
            </a:xfrm>
            <a:custGeom>
              <a:rect b="b" l="l" r="r" t="t"/>
              <a:pathLst>
                <a:path extrusionOk="0" h="5152" w="51127">
                  <a:moveTo>
                    <a:pt x="501" y="1"/>
                  </a:moveTo>
                  <a:cubicBezTo>
                    <a:pt x="304" y="1"/>
                    <a:pt x="139" y="138"/>
                    <a:pt x="62" y="318"/>
                  </a:cubicBezTo>
                  <a:cubicBezTo>
                    <a:pt x="1" y="562"/>
                    <a:pt x="153" y="774"/>
                    <a:pt x="366" y="866"/>
                  </a:cubicBezTo>
                  <a:cubicBezTo>
                    <a:pt x="609" y="896"/>
                    <a:pt x="16415" y="5151"/>
                    <a:pt x="34591" y="5151"/>
                  </a:cubicBezTo>
                  <a:cubicBezTo>
                    <a:pt x="39910" y="5151"/>
                    <a:pt x="45382" y="4787"/>
                    <a:pt x="50731" y="3844"/>
                  </a:cubicBezTo>
                  <a:cubicBezTo>
                    <a:pt x="50974" y="3814"/>
                    <a:pt x="51126" y="3601"/>
                    <a:pt x="51096" y="3358"/>
                  </a:cubicBezTo>
                  <a:cubicBezTo>
                    <a:pt x="51068" y="3163"/>
                    <a:pt x="50888" y="3020"/>
                    <a:pt x="50648" y="3020"/>
                  </a:cubicBezTo>
                  <a:cubicBezTo>
                    <a:pt x="50626" y="3020"/>
                    <a:pt x="50603" y="3021"/>
                    <a:pt x="50579" y="3024"/>
                  </a:cubicBezTo>
                  <a:cubicBezTo>
                    <a:pt x="45281" y="3929"/>
                    <a:pt x="39860" y="4281"/>
                    <a:pt x="34635" y="4281"/>
                  </a:cubicBezTo>
                  <a:cubicBezTo>
                    <a:pt x="16542" y="4281"/>
                    <a:pt x="797" y="62"/>
                    <a:pt x="609" y="14"/>
                  </a:cubicBezTo>
                  <a:cubicBezTo>
                    <a:pt x="572" y="5"/>
                    <a:pt x="536"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6" name="Google Shape;15566;p446"/>
            <p:cNvSpPr/>
            <p:nvPr/>
          </p:nvSpPr>
          <p:spPr>
            <a:xfrm>
              <a:off x="1848062" y="1564690"/>
              <a:ext cx="769340" cy="527796"/>
            </a:xfrm>
            <a:custGeom>
              <a:rect b="b" l="l" r="r" t="t"/>
              <a:pathLst>
                <a:path extrusionOk="0" h="19727" w="28755">
                  <a:moveTo>
                    <a:pt x="13739" y="0"/>
                  </a:moveTo>
                  <a:cubicBezTo>
                    <a:pt x="6140" y="0"/>
                    <a:pt x="0" y="6140"/>
                    <a:pt x="0" y="13739"/>
                  </a:cubicBezTo>
                  <a:cubicBezTo>
                    <a:pt x="0" y="16687"/>
                    <a:pt x="6232" y="19727"/>
                    <a:pt x="13830" y="19727"/>
                  </a:cubicBezTo>
                  <a:cubicBezTo>
                    <a:pt x="21429" y="19727"/>
                    <a:pt x="26992" y="16687"/>
                    <a:pt x="27509" y="13739"/>
                  </a:cubicBezTo>
                  <a:cubicBezTo>
                    <a:pt x="28755" y="6262"/>
                    <a:pt x="21338" y="0"/>
                    <a:pt x="13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7" name="Google Shape;15567;p446"/>
            <p:cNvSpPr/>
            <p:nvPr/>
          </p:nvSpPr>
          <p:spPr>
            <a:xfrm>
              <a:off x="2814185" y="1719439"/>
              <a:ext cx="770169" cy="526993"/>
            </a:xfrm>
            <a:custGeom>
              <a:rect b="b" l="l" r="r" t="t"/>
              <a:pathLst>
                <a:path extrusionOk="0" h="19697" w="28786">
                  <a:moveTo>
                    <a:pt x="13770" y="1"/>
                  </a:moveTo>
                  <a:cubicBezTo>
                    <a:pt x="6171" y="1"/>
                    <a:pt x="1" y="6140"/>
                    <a:pt x="1" y="13739"/>
                  </a:cubicBezTo>
                  <a:cubicBezTo>
                    <a:pt x="1" y="16657"/>
                    <a:pt x="6232" y="19697"/>
                    <a:pt x="13831" y="19697"/>
                  </a:cubicBezTo>
                  <a:cubicBezTo>
                    <a:pt x="21429" y="19697"/>
                    <a:pt x="27022" y="16657"/>
                    <a:pt x="27509" y="13739"/>
                  </a:cubicBezTo>
                  <a:cubicBezTo>
                    <a:pt x="28785" y="6262"/>
                    <a:pt x="21369" y="1"/>
                    <a:pt x="13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8" name="Google Shape;15568;p446"/>
            <p:cNvSpPr/>
            <p:nvPr/>
          </p:nvSpPr>
          <p:spPr>
            <a:xfrm>
              <a:off x="2170676" y="1967246"/>
              <a:ext cx="769340" cy="527796"/>
            </a:xfrm>
            <a:custGeom>
              <a:rect b="b" l="l" r="r" t="t"/>
              <a:pathLst>
                <a:path extrusionOk="0" h="19727" w="28755">
                  <a:moveTo>
                    <a:pt x="13770" y="0"/>
                  </a:moveTo>
                  <a:cubicBezTo>
                    <a:pt x="6171" y="0"/>
                    <a:pt x="0" y="6140"/>
                    <a:pt x="0" y="13739"/>
                  </a:cubicBezTo>
                  <a:cubicBezTo>
                    <a:pt x="0" y="16687"/>
                    <a:pt x="6231" y="19727"/>
                    <a:pt x="13830" y="19727"/>
                  </a:cubicBezTo>
                  <a:cubicBezTo>
                    <a:pt x="21429" y="19727"/>
                    <a:pt x="27022" y="16687"/>
                    <a:pt x="27508" y="13739"/>
                  </a:cubicBezTo>
                  <a:cubicBezTo>
                    <a:pt x="28755" y="6262"/>
                    <a:pt x="21369" y="0"/>
                    <a:pt x="137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9" name="Google Shape;15569;p446"/>
            <p:cNvGrpSpPr/>
            <p:nvPr/>
          </p:nvGrpSpPr>
          <p:grpSpPr>
            <a:xfrm>
              <a:off x="2907183" y="1977999"/>
              <a:ext cx="575812" cy="136800"/>
              <a:chOff x="2097625" y="759999"/>
              <a:chExt cx="761354" cy="180880"/>
            </a:xfrm>
          </p:grpSpPr>
          <p:sp>
            <p:nvSpPr>
              <p:cNvPr id="15570" name="Google Shape;15570;p446"/>
              <p:cNvSpPr/>
              <p:nvPr/>
            </p:nvSpPr>
            <p:spPr>
              <a:xfrm>
                <a:off x="2219501" y="759999"/>
                <a:ext cx="128122" cy="75075"/>
              </a:xfrm>
              <a:custGeom>
                <a:rect b="b" l="l" r="r" t="t"/>
                <a:pathLst>
                  <a:path extrusionOk="0" h="4400" w="7509">
                    <a:moveTo>
                      <a:pt x="445" y="1"/>
                    </a:moveTo>
                    <a:cubicBezTo>
                      <a:pt x="396" y="1"/>
                      <a:pt x="348" y="8"/>
                      <a:pt x="305" y="23"/>
                    </a:cubicBezTo>
                    <a:cubicBezTo>
                      <a:pt x="61" y="114"/>
                      <a:pt x="1" y="388"/>
                      <a:pt x="61" y="570"/>
                    </a:cubicBezTo>
                    <a:cubicBezTo>
                      <a:pt x="153" y="722"/>
                      <a:pt x="1703" y="4400"/>
                      <a:pt x="3891" y="4400"/>
                    </a:cubicBezTo>
                    <a:cubicBezTo>
                      <a:pt x="5289" y="4400"/>
                      <a:pt x="6414" y="3154"/>
                      <a:pt x="7447" y="570"/>
                    </a:cubicBezTo>
                    <a:cubicBezTo>
                      <a:pt x="7508" y="327"/>
                      <a:pt x="7417" y="114"/>
                      <a:pt x="7204" y="23"/>
                    </a:cubicBezTo>
                    <a:cubicBezTo>
                      <a:pt x="7167" y="12"/>
                      <a:pt x="7128" y="7"/>
                      <a:pt x="7090" y="7"/>
                    </a:cubicBezTo>
                    <a:cubicBezTo>
                      <a:pt x="6911" y="7"/>
                      <a:pt x="6738" y="116"/>
                      <a:pt x="6688" y="266"/>
                    </a:cubicBezTo>
                    <a:cubicBezTo>
                      <a:pt x="5837" y="2424"/>
                      <a:pt x="4894" y="3609"/>
                      <a:pt x="3952" y="3609"/>
                    </a:cubicBezTo>
                    <a:cubicBezTo>
                      <a:pt x="2523" y="3609"/>
                      <a:pt x="1216" y="1208"/>
                      <a:pt x="821" y="266"/>
                    </a:cubicBezTo>
                    <a:cubicBezTo>
                      <a:pt x="775" y="80"/>
                      <a:pt x="604"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1" name="Google Shape;15571;p446"/>
              <p:cNvSpPr/>
              <p:nvPr/>
            </p:nvSpPr>
            <p:spPr>
              <a:xfrm>
                <a:off x="2608980" y="759999"/>
                <a:ext cx="128634" cy="75075"/>
              </a:xfrm>
              <a:custGeom>
                <a:rect b="b" l="l" r="r" t="t"/>
                <a:pathLst>
                  <a:path extrusionOk="0" h="4400" w="7539">
                    <a:moveTo>
                      <a:pt x="445" y="1"/>
                    </a:moveTo>
                    <a:cubicBezTo>
                      <a:pt x="396" y="1"/>
                      <a:pt x="348" y="8"/>
                      <a:pt x="305" y="23"/>
                    </a:cubicBezTo>
                    <a:cubicBezTo>
                      <a:pt x="62" y="114"/>
                      <a:pt x="1" y="388"/>
                      <a:pt x="62" y="570"/>
                    </a:cubicBezTo>
                    <a:cubicBezTo>
                      <a:pt x="1095" y="3154"/>
                      <a:pt x="2250" y="4400"/>
                      <a:pt x="3587" y="4400"/>
                    </a:cubicBezTo>
                    <a:cubicBezTo>
                      <a:pt x="5776" y="4400"/>
                      <a:pt x="7326" y="752"/>
                      <a:pt x="7448" y="570"/>
                    </a:cubicBezTo>
                    <a:cubicBezTo>
                      <a:pt x="7539" y="327"/>
                      <a:pt x="7417" y="114"/>
                      <a:pt x="7235" y="23"/>
                    </a:cubicBezTo>
                    <a:cubicBezTo>
                      <a:pt x="7192" y="12"/>
                      <a:pt x="7150" y="7"/>
                      <a:pt x="7109" y="7"/>
                    </a:cubicBezTo>
                    <a:cubicBezTo>
                      <a:pt x="6920" y="7"/>
                      <a:pt x="6763" y="116"/>
                      <a:pt x="6688" y="266"/>
                    </a:cubicBezTo>
                    <a:cubicBezTo>
                      <a:pt x="6262" y="1208"/>
                      <a:pt x="4955" y="3609"/>
                      <a:pt x="3587" y="3609"/>
                    </a:cubicBezTo>
                    <a:cubicBezTo>
                      <a:pt x="2645" y="3579"/>
                      <a:pt x="1703" y="2424"/>
                      <a:pt x="821" y="266"/>
                    </a:cubicBezTo>
                    <a:cubicBezTo>
                      <a:pt x="775" y="80"/>
                      <a:pt x="604"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2" name="Google Shape;15572;p446"/>
              <p:cNvSpPr/>
              <p:nvPr/>
            </p:nvSpPr>
            <p:spPr>
              <a:xfrm>
                <a:off x="2097625" y="835058"/>
                <a:ext cx="134862" cy="89749"/>
              </a:xfrm>
              <a:custGeom>
                <a:rect b="b" l="l" r="r" t="t"/>
                <a:pathLst>
                  <a:path extrusionOk="0" h="5260" w="7904">
                    <a:moveTo>
                      <a:pt x="3952" y="1"/>
                    </a:moveTo>
                    <a:cubicBezTo>
                      <a:pt x="1764" y="1"/>
                      <a:pt x="1" y="1186"/>
                      <a:pt x="1" y="2615"/>
                    </a:cubicBezTo>
                    <a:cubicBezTo>
                      <a:pt x="1" y="4074"/>
                      <a:pt x="1764" y="5259"/>
                      <a:pt x="3952" y="5259"/>
                    </a:cubicBezTo>
                    <a:cubicBezTo>
                      <a:pt x="6140" y="5259"/>
                      <a:pt x="7903" y="4074"/>
                      <a:pt x="7903" y="2615"/>
                    </a:cubicBezTo>
                    <a:cubicBezTo>
                      <a:pt x="7903" y="1186"/>
                      <a:pt x="6140" y="1"/>
                      <a:pt x="3952" y="1"/>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3" name="Google Shape;15573;p446"/>
              <p:cNvSpPr/>
              <p:nvPr/>
            </p:nvSpPr>
            <p:spPr>
              <a:xfrm>
                <a:off x="2724117" y="832464"/>
                <a:ext cx="134862" cy="89749"/>
              </a:xfrm>
              <a:custGeom>
                <a:rect b="b" l="l" r="r" t="t"/>
                <a:pathLst>
                  <a:path extrusionOk="0" h="5260" w="7904">
                    <a:moveTo>
                      <a:pt x="3952" y="1"/>
                    </a:moveTo>
                    <a:cubicBezTo>
                      <a:pt x="1794" y="1"/>
                      <a:pt x="1" y="1186"/>
                      <a:pt x="1" y="2615"/>
                    </a:cubicBezTo>
                    <a:cubicBezTo>
                      <a:pt x="1" y="4074"/>
                      <a:pt x="1794" y="5259"/>
                      <a:pt x="3952" y="5259"/>
                    </a:cubicBezTo>
                    <a:cubicBezTo>
                      <a:pt x="6141" y="5259"/>
                      <a:pt x="7903" y="4074"/>
                      <a:pt x="7903" y="2615"/>
                    </a:cubicBezTo>
                    <a:cubicBezTo>
                      <a:pt x="7903" y="1186"/>
                      <a:pt x="6141" y="1"/>
                      <a:pt x="3952" y="1"/>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4" name="Google Shape;15574;p446"/>
              <p:cNvSpPr/>
              <p:nvPr/>
            </p:nvSpPr>
            <p:spPr>
              <a:xfrm>
                <a:off x="2438358" y="814259"/>
                <a:ext cx="100106" cy="126621"/>
              </a:xfrm>
              <a:custGeom>
                <a:rect b="b" l="l" r="r" t="t"/>
                <a:pathLst>
                  <a:path extrusionOk="0" h="7421" w="5867">
                    <a:moveTo>
                      <a:pt x="2574" y="0"/>
                    </a:moveTo>
                    <a:cubicBezTo>
                      <a:pt x="1238" y="0"/>
                      <a:pt x="389" y="1284"/>
                      <a:pt x="92" y="2040"/>
                    </a:cubicBezTo>
                    <a:cubicBezTo>
                      <a:pt x="1" y="2284"/>
                      <a:pt x="122" y="2496"/>
                      <a:pt x="304" y="2588"/>
                    </a:cubicBezTo>
                    <a:cubicBezTo>
                      <a:pt x="355" y="2600"/>
                      <a:pt x="405" y="2606"/>
                      <a:pt x="452" y="2606"/>
                    </a:cubicBezTo>
                    <a:cubicBezTo>
                      <a:pt x="631" y="2606"/>
                      <a:pt x="779" y="2519"/>
                      <a:pt x="852" y="2375"/>
                    </a:cubicBezTo>
                    <a:cubicBezTo>
                      <a:pt x="879" y="2292"/>
                      <a:pt x="1456" y="836"/>
                      <a:pt x="2537" y="836"/>
                    </a:cubicBezTo>
                    <a:cubicBezTo>
                      <a:pt x="2649" y="836"/>
                      <a:pt x="2766" y="851"/>
                      <a:pt x="2888" y="885"/>
                    </a:cubicBezTo>
                    <a:cubicBezTo>
                      <a:pt x="3192" y="946"/>
                      <a:pt x="3283" y="1068"/>
                      <a:pt x="3314" y="1189"/>
                    </a:cubicBezTo>
                    <a:cubicBezTo>
                      <a:pt x="3496" y="1676"/>
                      <a:pt x="3010" y="2618"/>
                      <a:pt x="2675" y="3104"/>
                    </a:cubicBezTo>
                    <a:cubicBezTo>
                      <a:pt x="2584" y="3195"/>
                      <a:pt x="2554" y="3317"/>
                      <a:pt x="2584" y="3408"/>
                    </a:cubicBezTo>
                    <a:cubicBezTo>
                      <a:pt x="2645" y="3530"/>
                      <a:pt x="2675" y="3651"/>
                      <a:pt x="2797" y="3682"/>
                    </a:cubicBezTo>
                    <a:cubicBezTo>
                      <a:pt x="2827" y="3682"/>
                      <a:pt x="5016" y="5019"/>
                      <a:pt x="4499" y="6205"/>
                    </a:cubicBezTo>
                    <a:cubicBezTo>
                      <a:pt x="4378" y="6387"/>
                      <a:pt x="4226" y="6509"/>
                      <a:pt x="4043" y="6569"/>
                    </a:cubicBezTo>
                    <a:cubicBezTo>
                      <a:pt x="3914" y="6618"/>
                      <a:pt x="3767" y="6639"/>
                      <a:pt x="3611" y="6639"/>
                    </a:cubicBezTo>
                    <a:cubicBezTo>
                      <a:pt x="2886" y="6639"/>
                      <a:pt x="1956" y="6192"/>
                      <a:pt x="1581" y="5992"/>
                    </a:cubicBezTo>
                    <a:cubicBezTo>
                      <a:pt x="1515" y="5964"/>
                      <a:pt x="1449" y="5950"/>
                      <a:pt x="1386" y="5950"/>
                    </a:cubicBezTo>
                    <a:cubicBezTo>
                      <a:pt x="1245" y="5950"/>
                      <a:pt x="1118" y="6018"/>
                      <a:pt x="1034" y="6144"/>
                    </a:cubicBezTo>
                    <a:cubicBezTo>
                      <a:pt x="912" y="6357"/>
                      <a:pt x="1004" y="6569"/>
                      <a:pt x="1186" y="6691"/>
                    </a:cubicBezTo>
                    <a:cubicBezTo>
                      <a:pt x="1338" y="6752"/>
                      <a:pt x="2554" y="7420"/>
                      <a:pt x="3648" y="7420"/>
                    </a:cubicBezTo>
                    <a:cubicBezTo>
                      <a:pt x="3891" y="7420"/>
                      <a:pt x="4104" y="7390"/>
                      <a:pt x="4256" y="7329"/>
                    </a:cubicBezTo>
                    <a:cubicBezTo>
                      <a:pt x="4681" y="7177"/>
                      <a:pt x="4985" y="6904"/>
                      <a:pt x="5168" y="6509"/>
                    </a:cubicBezTo>
                    <a:cubicBezTo>
                      <a:pt x="5867" y="5019"/>
                      <a:pt x="4256" y="3712"/>
                      <a:pt x="3496" y="3195"/>
                    </a:cubicBezTo>
                    <a:cubicBezTo>
                      <a:pt x="3861" y="2648"/>
                      <a:pt x="4317" y="1645"/>
                      <a:pt x="4043" y="885"/>
                    </a:cubicBezTo>
                    <a:cubicBezTo>
                      <a:pt x="3952" y="612"/>
                      <a:pt x="3709" y="217"/>
                      <a:pt x="3101" y="65"/>
                    </a:cubicBezTo>
                    <a:cubicBezTo>
                      <a:pt x="2918" y="21"/>
                      <a:pt x="2742" y="0"/>
                      <a:pt x="25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5" name="Google Shape;15575;p446"/>
            <p:cNvGrpSpPr/>
            <p:nvPr/>
          </p:nvGrpSpPr>
          <p:grpSpPr>
            <a:xfrm>
              <a:off x="1944914" y="1832888"/>
              <a:ext cx="575781" cy="119195"/>
              <a:chOff x="5393225" y="3871425"/>
              <a:chExt cx="1114775" cy="230775"/>
            </a:xfrm>
          </p:grpSpPr>
          <p:sp>
            <p:nvSpPr>
              <p:cNvPr id="15576" name="Google Shape;15576;p446"/>
              <p:cNvSpPr/>
              <p:nvPr/>
            </p:nvSpPr>
            <p:spPr>
              <a:xfrm>
                <a:off x="5571050" y="3871425"/>
                <a:ext cx="187700" cy="50775"/>
              </a:xfrm>
              <a:custGeom>
                <a:rect b="b" l="l" r="r" t="t"/>
                <a:pathLst>
                  <a:path extrusionOk="0" h="2031" w="7508">
                    <a:moveTo>
                      <a:pt x="3928" y="0"/>
                    </a:moveTo>
                    <a:cubicBezTo>
                      <a:pt x="1844" y="0"/>
                      <a:pt x="233" y="1257"/>
                      <a:pt x="213" y="1297"/>
                    </a:cubicBezTo>
                    <a:cubicBezTo>
                      <a:pt x="30" y="1449"/>
                      <a:pt x="0" y="1662"/>
                      <a:pt x="122" y="1844"/>
                    </a:cubicBezTo>
                    <a:cubicBezTo>
                      <a:pt x="210" y="1968"/>
                      <a:pt x="330" y="2031"/>
                      <a:pt x="451" y="2031"/>
                    </a:cubicBezTo>
                    <a:cubicBezTo>
                      <a:pt x="537" y="2031"/>
                      <a:pt x="623" y="1999"/>
                      <a:pt x="699" y="1936"/>
                    </a:cubicBezTo>
                    <a:cubicBezTo>
                      <a:pt x="779" y="1875"/>
                      <a:pt x="2133" y="821"/>
                      <a:pt x="3883" y="821"/>
                    </a:cubicBezTo>
                    <a:cubicBezTo>
                      <a:pt x="4783" y="821"/>
                      <a:pt x="5787" y="1100"/>
                      <a:pt x="6778" y="1936"/>
                    </a:cubicBezTo>
                    <a:cubicBezTo>
                      <a:pt x="6869" y="1966"/>
                      <a:pt x="6961" y="1996"/>
                      <a:pt x="7052" y="1996"/>
                    </a:cubicBezTo>
                    <a:cubicBezTo>
                      <a:pt x="7173" y="1996"/>
                      <a:pt x="7295" y="1966"/>
                      <a:pt x="7356" y="1844"/>
                    </a:cubicBezTo>
                    <a:cubicBezTo>
                      <a:pt x="7508" y="1662"/>
                      <a:pt x="7477" y="1449"/>
                      <a:pt x="7325" y="1297"/>
                    </a:cubicBezTo>
                    <a:cubicBezTo>
                      <a:pt x="6168" y="325"/>
                      <a:pt x="4987" y="0"/>
                      <a:pt x="3928"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7" name="Google Shape;15577;p446"/>
              <p:cNvSpPr/>
              <p:nvPr/>
            </p:nvSpPr>
            <p:spPr>
              <a:xfrm>
                <a:off x="6141725" y="3872350"/>
                <a:ext cx="186950" cy="49975"/>
              </a:xfrm>
              <a:custGeom>
                <a:rect b="b" l="l" r="r" t="t"/>
                <a:pathLst>
                  <a:path extrusionOk="0" h="1999" w="7478">
                    <a:moveTo>
                      <a:pt x="3563" y="0"/>
                    </a:moveTo>
                    <a:cubicBezTo>
                      <a:pt x="2508" y="0"/>
                      <a:pt x="1334" y="323"/>
                      <a:pt x="183" y="1291"/>
                    </a:cubicBezTo>
                    <a:cubicBezTo>
                      <a:pt x="31" y="1443"/>
                      <a:pt x="0" y="1716"/>
                      <a:pt x="152" y="1868"/>
                    </a:cubicBezTo>
                    <a:cubicBezTo>
                      <a:pt x="236" y="1952"/>
                      <a:pt x="356" y="1998"/>
                      <a:pt x="473" y="1998"/>
                    </a:cubicBezTo>
                    <a:cubicBezTo>
                      <a:pt x="568" y="1998"/>
                      <a:pt x="661" y="1967"/>
                      <a:pt x="730" y="1899"/>
                    </a:cubicBezTo>
                    <a:cubicBezTo>
                      <a:pt x="1716" y="1057"/>
                      <a:pt x="2724" y="777"/>
                      <a:pt x="3628" y="777"/>
                    </a:cubicBezTo>
                    <a:cubicBezTo>
                      <a:pt x="5371" y="777"/>
                      <a:pt x="6729" y="1818"/>
                      <a:pt x="6809" y="1899"/>
                    </a:cubicBezTo>
                    <a:cubicBezTo>
                      <a:pt x="6870" y="1929"/>
                      <a:pt x="6991" y="1959"/>
                      <a:pt x="7052" y="1959"/>
                    </a:cubicBezTo>
                    <a:cubicBezTo>
                      <a:pt x="7174" y="1959"/>
                      <a:pt x="7295" y="1929"/>
                      <a:pt x="7356" y="1868"/>
                    </a:cubicBezTo>
                    <a:cubicBezTo>
                      <a:pt x="7478" y="1655"/>
                      <a:pt x="7478" y="1443"/>
                      <a:pt x="7295" y="1291"/>
                    </a:cubicBezTo>
                    <a:cubicBezTo>
                      <a:pt x="7275" y="1270"/>
                      <a:pt x="5656" y="0"/>
                      <a:pt x="3563"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8" name="Google Shape;15578;p446"/>
              <p:cNvSpPr/>
              <p:nvPr/>
            </p:nvSpPr>
            <p:spPr>
              <a:xfrm>
                <a:off x="5393225" y="3970725"/>
                <a:ext cx="197600" cy="131475"/>
              </a:xfrm>
              <a:custGeom>
                <a:rect b="b" l="l" r="r" t="t"/>
                <a:pathLst>
                  <a:path extrusionOk="0" h="5259" w="7904">
                    <a:moveTo>
                      <a:pt x="3952" y="0"/>
                    </a:moveTo>
                    <a:cubicBezTo>
                      <a:pt x="1763" y="0"/>
                      <a:pt x="0" y="1185"/>
                      <a:pt x="0" y="2614"/>
                    </a:cubicBezTo>
                    <a:cubicBezTo>
                      <a:pt x="0" y="4073"/>
                      <a:pt x="1763" y="5258"/>
                      <a:pt x="3952" y="5258"/>
                    </a:cubicBezTo>
                    <a:cubicBezTo>
                      <a:pt x="6140" y="5258"/>
                      <a:pt x="7903" y="4073"/>
                      <a:pt x="7903" y="2614"/>
                    </a:cubicBezTo>
                    <a:cubicBezTo>
                      <a:pt x="7903" y="1185"/>
                      <a:pt x="614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9" name="Google Shape;15579;p446"/>
              <p:cNvSpPr/>
              <p:nvPr/>
            </p:nvSpPr>
            <p:spPr>
              <a:xfrm>
                <a:off x="6310425" y="3966925"/>
                <a:ext cx="197575" cy="131475"/>
              </a:xfrm>
              <a:custGeom>
                <a:rect b="b" l="l" r="r" t="t"/>
                <a:pathLst>
                  <a:path extrusionOk="0" h="5259" w="7903">
                    <a:moveTo>
                      <a:pt x="3952" y="0"/>
                    </a:moveTo>
                    <a:cubicBezTo>
                      <a:pt x="1763" y="0"/>
                      <a:pt x="0" y="1185"/>
                      <a:pt x="0" y="2644"/>
                    </a:cubicBezTo>
                    <a:cubicBezTo>
                      <a:pt x="0" y="4073"/>
                      <a:pt x="1793" y="5258"/>
                      <a:pt x="3952" y="5258"/>
                    </a:cubicBezTo>
                    <a:cubicBezTo>
                      <a:pt x="6170" y="5258"/>
                      <a:pt x="7903" y="4073"/>
                      <a:pt x="7903" y="2644"/>
                    </a:cubicBezTo>
                    <a:cubicBezTo>
                      <a:pt x="7903" y="1185"/>
                      <a:pt x="617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0" name="Google Shape;15580;p446"/>
              <p:cNvSpPr/>
              <p:nvPr/>
            </p:nvSpPr>
            <p:spPr>
              <a:xfrm>
                <a:off x="5829400" y="3947025"/>
                <a:ext cx="241675" cy="44225"/>
              </a:xfrm>
              <a:custGeom>
                <a:rect b="b" l="l" r="r" t="t"/>
                <a:pathLst>
                  <a:path extrusionOk="0" h="1769" w="9667">
                    <a:moveTo>
                      <a:pt x="9184" y="1"/>
                    </a:moveTo>
                    <a:cubicBezTo>
                      <a:pt x="9130" y="1"/>
                      <a:pt x="9076" y="12"/>
                      <a:pt x="9028" y="36"/>
                    </a:cubicBezTo>
                    <a:cubicBezTo>
                      <a:pt x="7611" y="727"/>
                      <a:pt x="6006" y="937"/>
                      <a:pt x="4578" y="937"/>
                    </a:cubicBezTo>
                    <a:cubicBezTo>
                      <a:pt x="2361" y="937"/>
                      <a:pt x="566" y="431"/>
                      <a:pt x="548" y="431"/>
                    </a:cubicBezTo>
                    <a:cubicBezTo>
                      <a:pt x="500" y="411"/>
                      <a:pt x="453" y="401"/>
                      <a:pt x="409" y="401"/>
                    </a:cubicBezTo>
                    <a:cubicBezTo>
                      <a:pt x="257" y="401"/>
                      <a:pt x="132" y="516"/>
                      <a:pt x="61" y="705"/>
                    </a:cubicBezTo>
                    <a:cubicBezTo>
                      <a:pt x="1" y="918"/>
                      <a:pt x="92" y="1100"/>
                      <a:pt x="335" y="1191"/>
                    </a:cubicBezTo>
                    <a:cubicBezTo>
                      <a:pt x="457" y="1222"/>
                      <a:pt x="2311" y="1769"/>
                      <a:pt x="4590" y="1769"/>
                    </a:cubicBezTo>
                    <a:cubicBezTo>
                      <a:pt x="6110" y="1769"/>
                      <a:pt x="7812" y="1526"/>
                      <a:pt x="9362" y="766"/>
                    </a:cubicBezTo>
                    <a:cubicBezTo>
                      <a:pt x="9545" y="705"/>
                      <a:pt x="9666" y="431"/>
                      <a:pt x="9545" y="249"/>
                    </a:cubicBezTo>
                    <a:cubicBezTo>
                      <a:pt x="9500" y="92"/>
                      <a:pt x="9339" y="1"/>
                      <a:pt x="9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1" name="Google Shape;15581;p446"/>
            <p:cNvGrpSpPr/>
            <p:nvPr/>
          </p:nvGrpSpPr>
          <p:grpSpPr>
            <a:xfrm>
              <a:off x="2230500" y="2228272"/>
              <a:ext cx="597300" cy="154715"/>
              <a:chOff x="1107425" y="1438425"/>
              <a:chExt cx="1117075" cy="289350"/>
            </a:xfrm>
          </p:grpSpPr>
          <p:sp>
            <p:nvSpPr>
              <p:cNvPr id="15582" name="Google Shape;15582;p446"/>
              <p:cNvSpPr/>
              <p:nvPr/>
            </p:nvSpPr>
            <p:spPr>
              <a:xfrm>
                <a:off x="1286000" y="1438425"/>
                <a:ext cx="187725" cy="51150"/>
              </a:xfrm>
              <a:custGeom>
                <a:rect b="b" l="l" r="r" t="t"/>
                <a:pathLst>
                  <a:path extrusionOk="0" h="2046" w="7509">
                    <a:moveTo>
                      <a:pt x="3966" y="0"/>
                    </a:moveTo>
                    <a:cubicBezTo>
                      <a:pt x="1880" y="0"/>
                      <a:pt x="254" y="1270"/>
                      <a:pt x="213" y="1291"/>
                    </a:cubicBezTo>
                    <a:cubicBezTo>
                      <a:pt x="31" y="1443"/>
                      <a:pt x="1" y="1686"/>
                      <a:pt x="153" y="1868"/>
                    </a:cubicBezTo>
                    <a:cubicBezTo>
                      <a:pt x="245" y="1979"/>
                      <a:pt x="361" y="2045"/>
                      <a:pt x="485" y="2045"/>
                    </a:cubicBezTo>
                    <a:cubicBezTo>
                      <a:pt x="564" y="2045"/>
                      <a:pt x="647" y="2019"/>
                      <a:pt x="730" y="1959"/>
                    </a:cubicBezTo>
                    <a:cubicBezTo>
                      <a:pt x="790" y="1899"/>
                      <a:pt x="2163" y="831"/>
                      <a:pt x="3921" y="831"/>
                    </a:cubicBezTo>
                    <a:cubicBezTo>
                      <a:pt x="4824" y="831"/>
                      <a:pt x="5829" y="1113"/>
                      <a:pt x="6809" y="1959"/>
                    </a:cubicBezTo>
                    <a:cubicBezTo>
                      <a:pt x="6870" y="1990"/>
                      <a:pt x="6992" y="2020"/>
                      <a:pt x="7052" y="2020"/>
                    </a:cubicBezTo>
                    <a:cubicBezTo>
                      <a:pt x="7174" y="2020"/>
                      <a:pt x="7296" y="1990"/>
                      <a:pt x="7356" y="1868"/>
                    </a:cubicBezTo>
                    <a:cubicBezTo>
                      <a:pt x="7508" y="1686"/>
                      <a:pt x="7478" y="1443"/>
                      <a:pt x="7326" y="1291"/>
                    </a:cubicBezTo>
                    <a:cubicBezTo>
                      <a:pt x="6185" y="323"/>
                      <a:pt x="5017" y="0"/>
                      <a:pt x="3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3" name="Google Shape;15583;p446"/>
              <p:cNvSpPr/>
              <p:nvPr/>
            </p:nvSpPr>
            <p:spPr>
              <a:xfrm>
                <a:off x="1856675" y="1439775"/>
                <a:ext cx="186975" cy="49850"/>
              </a:xfrm>
              <a:custGeom>
                <a:rect b="b" l="l" r="r" t="t"/>
                <a:pathLst>
                  <a:path extrusionOk="0" h="1994" w="7479">
                    <a:moveTo>
                      <a:pt x="3580" y="0"/>
                    </a:moveTo>
                    <a:cubicBezTo>
                      <a:pt x="2521" y="0"/>
                      <a:pt x="1340" y="325"/>
                      <a:pt x="183" y="1297"/>
                    </a:cubicBezTo>
                    <a:cubicBezTo>
                      <a:pt x="31" y="1449"/>
                      <a:pt x="1" y="1693"/>
                      <a:pt x="153" y="1844"/>
                    </a:cubicBezTo>
                    <a:cubicBezTo>
                      <a:pt x="243" y="1935"/>
                      <a:pt x="377" y="1993"/>
                      <a:pt x="503" y="1993"/>
                    </a:cubicBezTo>
                    <a:cubicBezTo>
                      <a:pt x="588" y="1993"/>
                      <a:pt x="669" y="1967"/>
                      <a:pt x="730" y="1905"/>
                    </a:cubicBezTo>
                    <a:cubicBezTo>
                      <a:pt x="1717" y="1054"/>
                      <a:pt x="2721" y="770"/>
                      <a:pt x="3621" y="770"/>
                    </a:cubicBezTo>
                    <a:cubicBezTo>
                      <a:pt x="5357" y="770"/>
                      <a:pt x="6709" y="1825"/>
                      <a:pt x="6809" y="1905"/>
                    </a:cubicBezTo>
                    <a:cubicBezTo>
                      <a:pt x="6870" y="1936"/>
                      <a:pt x="6992" y="1966"/>
                      <a:pt x="7083" y="1966"/>
                    </a:cubicBezTo>
                    <a:cubicBezTo>
                      <a:pt x="7174" y="1966"/>
                      <a:pt x="7296" y="1936"/>
                      <a:pt x="7387" y="1844"/>
                    </a:cubicBezTo>
                    <a:cubicBezTo>
                      <a:pt x="7478" y="1662"/>
                      <a:pt x="7478" y="1449"/>
                      <a:pt x="7296" y="1297"/>
                    </a:cubicBezTo>
                    <a:cubicBezTo>
                      <a:pt x="7276" y="1257"/>
                      <a:pt x="5665" y="0"/>
                      <a:pt x="3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4" name="Google Shape;15584;p446"/>
              <p:cNvSpPr/>
              <p:nvPr/>
            </p:nvSpPr>
            <p:spPr>
              <a:xfrm>
                <a:off x="1491175" y="1554275"/>
                <a:ext cx="333625" cy="173500"/>
              </a:xfrm>
              <a:custGeom>
                <a:rect b="b" l="l" r="r" t="t"/>
                <a:pathLst>
                  <a:path extrusionOk="0" h="6940" w="13345">
                    <a:moveTo>
                      <a:pt x="9950" y="0"/>
                    </a:moveTo>
                    <a:cubicBezTo>
                      <a:pt x="6265" y="0"/>
                      <a:pt x="2767" y="418"/>
                      <a:pt x="1034" y="669"/>
                    </a:cubicBezTo>
                    <a:cubicBezTo>
                      <a:pt x="365" y="730"/>
                      <a:pt x="1" y="1429"/>
                      <a:pt x="274" y="1976"/>
                    </a:cubicBezTo>
                    <a:cubicBezTo>
                      <a:pt x="952" y="3744"/>
                      <a:pt x="2772" y="6940"/>
                      <a:pt x="6621" y="6940"/>
                    </a:cubicBezTo>
                    <a:cubicBezTo>
                      <a:pt x="6743" y="6940"/>
                      <a:pt x="6866" y="6937"/>
                      <a:pt x="6992" y="6930"/>
                    </a:cubicBezTo>
                    <a:cubicBezTo>
                      <a:pt x="11004" y="6687"/>
                      <a:pt x="12584" y="3192"/>
                      <a:pt x="13131" y="1307"/>
                    </a:cubicBezTo>
                    <a:cubicBezTo>
                      <a:pt x="13344" y="699"/>
                      <a:pt x="12919" y="91"/>
                      <a:pt x="12280" y="61"/>
                    </a:cubicBezTo>
                    <a:cubicBezTo>
                      <a:pt x="11505" y="19"/>
                      <a:pt x="10723" y="0"/>
                      <a:pt x="9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5" name="Google Shape;15585;p446"/>
              <p:cNvSpPr/>
              <p:nvPr/>
            </p:nvSpPr>
            <p:spPr>
              <a:xfrm>
                <a:off x="1107425" y="1538300"/>
                <a:ext cx="197600" cy="131500"/>
              </a:xfrm>
              <a:custGeom>
                <a:rect b="b" l="l" r="r" t="t"/>
                <a:pathLst>
                  <a:path extrusionOk="0" h="5260" w="7904">
                    <a:moveTo>
                      <a:pt x="4034" y="0"/>
                    </a:moveTo>
                    <a:cubicBezTo>
                      <a:pt x="4007" y="0"/>
                      <a:pt x="3980" y="0"/>
                      <a:pt x="3952" y="1"/>
                    </a:cubicBezTo>
                    <a:cubicBezTo>
                      <a:pt x="1733" y="1"/>
                      <a:pt x="1" y="1186"/>
                      <a:pt x="1" y="2615"/>
                    </a:cubicBezTo>
                    <a:cubicBezTo>
                      <a:pt x="1" y="4074"/>
                      <a:pt x="1764" y="5259"/>
                      <a:pt x="3952" y="5259"/>
                    </a:cubicBezTo>
                    <a:cubicBezTo>
                      <a:pt x="6141" y="5259"/>
                      <a:pt x="7904" y="4074"/>
                      <a:pt x="7904" y="2615"/>
                    </a:cubicBezTo>
                    <a:cubicBezTo>
                      <a:pt x="7904" y="1174"/>
                      <a:pt x="6185" y="0"/>
                      <a:pt x="4034"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6" name="Google Shape;15586;p446"/>
              <p:cNvSpPr/>
              <p:nvPr/>
            </p:nvSpPr>
            <p:spPr>
              <a:xfrm>
                <a:off x="2026900" y="1534500"/>
                <a:ext cx="197600" cy="131500"/>
              </a:xfrm>
              <a:custGeom>
                <a:rect b="b" l="l" r="r" t="t"/>
                <a:pathLst>
                  <a:path extrusionOk="0" h="5260" w="7904">
                    <a:moveTo>
                      <a:pt x="3952" y="1"/>
                    </a:moveTo>
                    <a:cubicBezTo>
                      <a:pt x="1763" y="1"/>
                      <a:pt x="0" y="1186"/>
                      <a:pt x="0" y="2615"/>
                    </a:cubicBezTo>
                    <a:cubicBezTo>
                      <a:pt x="0" y="4074"/>
                      <a:pt x="1763" y="5259"/>
                      <a:pt x="3952" y="5259"/>
                    </a:cubicBezTo>
                    <a:cubicBezTo>
                      <a:pt x="6140" y="5259"/>
                      <a:pt x="7903" y="4074"/>
                      <a:pt x="7903" y="2615"/>
                    </a:cubicBezTo>
                    <a:cubicBezTo>
                      <a:pt x="7903" y="1186"/>
                      <a:pt x="6140" y="1"/>
                      <a:pt x="3952" y="1"/>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7" name="Google Shape;15587;p446"/>
            <p:cNvSpPr/>
            <p:nvPr/>
          </p:nvSpPr>
          <p:spPr>
            <a:xfrm>
              <a:off x="2995625" y="2174950"/>
              <a:ext cx="752125" cy="232775"/>
            </a:xfrm>
            <a:custGeom>
              <a:rect b="b" l="l" r="r" t="t"/>
              <a:pathLst>
                <a:path extrusionOk="0" h="9311" w="30085">
                  <a:moveTo>
                    <a:pt x="30004" y="0"/>
                  </a:moveTo>
                  <a:cubicBezTo>
                    <a:pt x="31299" y="10384"/>
                    <a:pt x="10465" y="9239"/>
                    <a:pt x="0" y="9239"/>
                  </a:cubicBezTo>
                </a:path>
              </a:pathLst>
            </a:custGeom>
            <a:noFill/>
            <a:ln cap="rnd" cmpd="sng" w="19050">
              <a:solidFill>
                <a:schemeClr val="dk2"/>
              </a:solidFill>
              <a:prstDash val="solid"/>
              <a:round/>
              <a:headEnd len="med" w="med" type="none"/>
              <a:tailEnd len="med" w="med" type="none"/>
            </a:ln>
          </p:spPr>
        </p:sp>
      </p:grpSp>
      <p:grpSp>
        <p:nvGrpSpPr>
          <p:cNvPr id="15588" name="Google Shape;15588;p446"/>
          <p:cNvGrpSpPr/>
          <p:nvPr/>
        </p:nvGrpSpPr>
        <p:grpSpPr>
          <a:xfrm>
            <a:off x="941375" y="3549925"/>
            <a:ext cx="3804800" cy="924425"/>
            <a:chOff x="712775" y="3473725"/>
            <a:chExt cx="3804800" cy="924425"/>
          </a:xfrm>
        </p:grpSpPr>
        <p:sp>
          <p:nvSpPr>
            <p:cNvPr id="15589" name="Google Shape;15589;p446"/>
            <p:cNvSpPr/>
            <p:nvPr/>
          </p:nvSpPr>
          <p:spPr>
            <a:xfrm>
              <a:off x="712775" y="3582200"/>
              <a:ext cx="1049425" cy="588600"/>
            </a:xfrm>
            <a:custGeom>
              <a:rect b="b" l="l" r="r" t="t"/>
              <a:pathLst>
                <a:path extrusionOk="0" h="23544" w="41977">
                  <a:moveTo>
                    <a:pt x="29045" y="0"/>
                  </a:moveTo>
                  <a:cubicBezTo>
                    <a:pt x="25589" y="0"/>
                    <a:pt x="21631" y="673"/>
                    <a:pt x="17599" y="2075"/>
                  </a:cubicBezTo>
                  <a:cubicBezTo>
                    <a:pt x="7052" y="5784"/>
                    <a:pt x="0" y="13109"/>
                    <a:pt x="1854" y="18459"/>
                  </a:cubicBezTo>
                  <a:cubicBezTo>
                    <a:pt x="3020" y="21769"/>
                    <a:pt x="7318" y="23543"/>
                    <a:pt x="12930" y="23543"/>
                  </a:cubicBezTo>
                  <a:cubicBezTo>
                    <a:pt x="16388" y="23543"/>
                    <a:pt x="20345" y="22870"/>
                    <a:pt x="24378" y="21468"/>
                  </a:cubicBezTo>
                  <a:cubicBezTo>
                    <a:pt x="34925" y="17760"/>
                    <a:pt x="41977" y="10434"/>
                    <a:pt x="40092" y="5085"/>
                  </a:cubicBezTo>
                  <a:cubicBezTo>
                    <a:pt x="38945" y="1774"/>
                    <a:pt x="34655" y="0"/>
                    <a:pt x="29045"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0" name="Google Shape;15590;p446"/>
            <p:cNvSpPr/>
            <p:nvPr/>
          </p:nvSpPr>
          <p:spPr>
            <a:xfrm>
              <a:off x="806225" y="3789075"/>
              <a:ext cx="3575325" cy="609075"/>
            </a:xfrm>
            <a:custGeom>
              <a:rect b="b" l="l" r="r" t="t"/>
              <a:pathLst>
                <a:path extrusionOk="0" h="24363" w="143013">
                  <a:moveTo>
                    <a:pt x="1748" y="1"/>
                  </a:moveTo>
                  <a:cubicBezTo>
                    <a:pt x="959" y="1"/>
                    <a:pt x="284" y="401"/>
                    <a:pt x="153" y="1004"/>
                  </a:cubicBezTo>
                  <a:cubicBezTo>
                    <a:pt x="1" y="1673"/>
                    <a:pt x="670" y="2311"/>
                    <a:pt x="1612" y="2463"/>
                  </a:cubicBezTo>
                  <a:lnTo>
                    <a:pt x="141189" y="24348"/>
                  </a:lnTo>
                  <a:cubicBezTo>
                    <a:pt x="141246" y="24358"/>
                    <a:pt x="141303" y="24363"/>
                    <a:pt x="141359" y="24363"/>
                  </a:cubicBezTo>
                  <a:cubicBezTo>
                    <a:pt x="141808" y="24363"/>
                    <a:pt x="142199" y="24048"/>
                    <a:pt x="142253" y="23588"/>
                  </a:cubicBezTo>
                  <a:lnTo>
                    <a:pt x="142952" y="19789"/>
                  </a:lnTo>
                  <a:cubicBezTo>
                    <a:pt x="143013" y="19333"/>
                    <a:pt x="142678" y="18877"/>
                    <a:pt x="142192" y="18786"/>
                  </a:cubicBezTo>
                  <a:lnTo>
                    <a:pt x="2129" y="32"/>
                  </a:lnTo>
                  <a:cubicBezTo>
                    <a:pt x="2000" y="11"/>
                    <a:pt x="1872" y="1"/>
                    <a:pt x="174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1" name="Google Shape;15591;p446"/>
            <p:cNvSpPr/>
            <p:nvPr/>
          </p:nvSpPr>
          <p:spPr>
            <a:xfrm>
              <a:off x="914900" y="3675725"/>
              <a:ext cx="3589750" cy="437275"/>
            </a:xfrm>
            <a:custGeom>
              <a:rect b="b" l="l" r="r" t="t"/>
              <a:pathLst>
                <a:path extrusionOk="0" h="17491" w="143590">
                  <a:moveTo>
                    <a:pt x="1838" y="1"/>
                  </a:moveTo>
                  <a:cubicBezTo>
                    <a:pt x="962" y="1"/>
                    <a:pt x="179" y="441"/>
                    <a:pt x="122" y="1070"/>
                  </a:cubicBezTo>
                  <a:cubicBezTo>
                    <a:pt x="0" y="1769"/>
                    <a:pt x="730" y="2377"/>
                    <a:pt x="1672" y="2499"/>
                  </a:cubicBezTo>
                  <a:lnTo>
                    <a:pt x="142070" y="17484"/>
                  </a:lnTo>
                  <a:cubicBezTo>
                    <a:pt x="142106" y="17488"/>
                    <a:pt x="142141" y="17490"/>
                    <a:pt x="142177" y="17490"/>
                  </a:cubicBezTo>
                  <a:cubicBezTo>
                    <a:pt x="142625" y="17490"/>
                    <a:pt x="143045" y="17144"/>
                    <a:pt x="143073" y="16693"/>
                  </a:cubicBezTo>
                  <a:lnTo>
                    <a:pt x="143529" y="12894"/>
                  </a:lnTo>
                  <a:cubicBezTo>
                    <a:pt x="143590" y="12408"/>
                    <a:pt x="143225" y="11952"/>
                    <a:pt x="142708" y="11921"/>
                  </a:cubicBezTo>
                  <a:lnTo>
                    <a:pt x="2007" y="6"/>
                  </a:lnTo>
                  <a:cubicBezTo>
                    <a:pt x="1950" y="3"/>
                    <a:pt x="1894" y="1"/>
                    <a:pt x="183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2" name="Google Shape;15592;p446"/>
            <p:cNvSpPr/>
            <p:nvPr/>
          </p:nvSpPr>
          <p:spPr>
            <a:xfrm>
              <a:off x="930850" y="3835200"/>
              <a:ext cx="209750" cy="242200"/>
            </a:xfrm>
            <a:custGeom>
              <a:rect b="b" l="l" r="r" t="t"/>
              <a:pathLst>
                <a:path extrusionOk="0" h="9688" w="8390">
                  <a:moveTo>
                    <a:pt x="4803" y="0"/>
                  </a:moveTo>
                  <a:cubicBezTo>
                    <a:pt x="4652" y="0"/>
                    <a:pt x="4500" y="13"/>
                    <a:pt x="4347" y="41"/>
                  </a:cubicBezTo>
                  <a:lnTo>
                    <a:pt x="2250" y="466"/>
                  </a:lnTo>
                  <a:cubicBezTo>
                    <a:pt x="882" y="740"/>
                    <a:pt x="1" y="2077"/>
                    <a:pt x="274" y="3445"/>
                  </a:cubicBezTo>
                  <a:lnTo>
                    <a:pt x="1095" y="7670"/>
                  </a:lnTo>
                  <a:cubicBezTo>
                    <a:pt x="1337" y="8881"/>
                    <a:pt x="2413" y="9687"/>
                    <a:pt x="3606" y="9687"/>
                  </a:cubicBezTo>
                  <a:cubicBezTo>
                    <a:pt x="3761" y="9687"/>
                    <a:pt x="3917" y="9674"/>
                    <a:pt x="4074" y="9646"/>
                  </a:cubicBezTo>
                  <a:lnTo>
                    <a:pt x="6171" y="9220"/>
                  </a:lnTo>
                  <a:cubicBezTo>
                    <a:pt x="7539" y="8947"/>
                    <a:pt x="8390" y="7609"/>
                    <a:pt x="8147" y="6241"/>
                  </a:cubicBezTo>
                  <a:lnTo>
                    <a:pt x="7296" y="2016"/>
                  </a:lnTo>
                  <a:cubicBezTo>
                    <a:pt x="7053" y="829"/>
                    <a:pt x="5995" y="0"/>
                    <a:pt x="4803" y="0"/>
                  </a:cubicBezTo>
                  <a:close/>
                </a:path>
              </a:pathLst>
            </a:custGeom>
            <a:solidFill>
              <a:srgbClr val="95B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3" name="Google Shape;15593;p446"/>
            <p:cNvSpPr/>
            <p:nvPr/>
          </p:nvSpPr>
          <p:spPr>
            <a:xfrm>
              <a:off x="1389075" y="3541300"/>
              <a:ext cx="262950" cy="227575"/>
            </a:xfrm>
            <a:custGeom>
              <a:rect b="b" l="l" r="r" t="t"/>
              <a:pathLst>
                <a:path extrusionOk="0" h="9103" w="10518">
                  <a:moveTo>
                    <a:pt x="3978" y="1"/>
                  </a:moveTo>
                  <a:cubicBezTo>
                    <a:pt x="3127" y="1"/>
                    <a:pt x="2284" y="439"/>
                    <a:pt x="1824" y="1219"/>
                  </a:cubicBezTo>
                  <a:lnTo>
                    <a:pt x="699" y="3043"/>
                  </a:lnTo>
                  <a:cubicBezTo>
                    <a:pt x="0" y="4228"/>
                    <a:pt x="365" y="5778"/>
                    <a:pt x="1551" y="6508"/>
                  </a:cubicBezTo>
                  <a:lnTo>
                    <a:pt x="5228" y="8727"/>
                  </a:lnTo>
                  <a:cubicBezTo>
                    <a:pt x="5642" y="8981"/>
                    <a:pt x="6099" y="9102"/>
                    <a:pt x="6551" y="9102"/>
                  </a:cubicBezTo>
                  <a:cubicBezTo>
                    <a:pt x="7395" y="9102"/>
                    <a:pt x="8218" y="8678"/>
                    <a:pt x="8694" y="7906"/>
                  </a:cubicBezTo>
                  <a:lnTo>
                    <a:pt x="9788" y="6082"/>
                  </a:lnTo>
                  <a:cubicBezTo>
                    <a:pt x="10517" y="4866"/>
                    <a:pt x="10122" y="3316"/>
                    <a:pt x="8967" y="2617"/>
                  </a:cubicBezTo>
                  <a:lnTo>
                    <a:pt x="5259" y="368"/>
                  </a:lnTo>
                  <a:cubicBezTo>
                    <a:pt x="4864" y="119"/>
                    <a:pt x="4420" y="1"/>
                    <a:pt x="3978" y="1"/>
                  </a:cubicBezTo>
                  <a:close/>
                </a:path>
              </a:pathLst>
            </a:custGeom>
            <a:solidFill>
              <a:srgbClr val="95B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4" name="Google Shape;15594;p446"/>
            <p:cNvSpPr/>
            <p:nvPr/>
          </p:nvSpPr>
          <p:spPr>
            <a:xfrm>
              <a:off x="815350" y="3514000"/>
              <a:ext cx="822225" cy="524350"/>
            </a:xfrm>
            <a:custGeom>
              <a:rect b="b" l="l" r="r" t="t"/>
              <a:pathLst>
                <a:path extrusionOk="0" h="20974" w="32889">
                  <a:moveTo>
                    <a:pt x="32159" y="1"/>
                  </a:moveTo>
                  <a:lnTo>
                    <a:pt x="21734" y="943"/>
                  </a:lnTo>
                  <a:cubicBezTo>
                    <a:pt x="17179" y="13872"/>
                    <a:pt x="2275" y="14320"/>
                    <a:pt x="233" y="14320"/>
                  </a:cubicBezTo>
                  <a:cubicBezTo>
                    <a:pt x="81" y="14320"/>
                    <a:pt x="1" y="14317"/>
                    <a:pt x="1" y="14317"/>
                  </a:cubicBezTo>
                  <a:lnTo>
                    <a:pt x="1" y="14317"/>
                  </a:lnTo>
                  <a:lnTo>
                    <a:pt x="5046" y="20974"/>
                  </a:lnTo>
                  <a:cubicBezTo>
                    <a:pt x="30032" y="19758"/>
                    <a:pt x="32889" y="2524"/>
                    <a:pt x="32889" y="2524"/>
                  </a:cubicBezTo>
                  <a:lnTo>
                    <a:pt x="32159" y="1"/>
                  </a:lnTo>
                  <a:close/>
                </a:path>
              </a:pathLst>
            </a:custGeom>
            <a:solidFill>
              <a:srgbClr val="B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5" name="Google Shape;15595;p446"/>
            <p:cNvSpPr/>
            <p:nvPr/>
          </p:nvSpPr>
          <p:spPr>
            <a:xfrm>
              <a:off x="825225" y="3473725"/>
              <a:ext cx="795650" cy="504600"/>
            </a:xfrm>
            <a:custGeom>
              <a:rect b="b" l="l" r="r" t="t"/>
              <a:pathLst>
                <a:path extrusionOk="0" h="20184" w="31826">
                  <a:moveTo>
                    <a:pt x="20639" y="1"/>
                  </a:moveTo>
                  <a:cubicBezTo>
                    <a:pt x="16037" y="13174"/>
                    <a:pt x="1664" y="13528"/>
                    <a:pt x="133" y="13528"/>
                  </a:cubicBezTo>
                  <a:cubicBezTo>
                    <a:pt x="46" y="13528"/>
                    <a:pt x="1" y="13527"/>
                    <a:pt x="1" y="13527"/>
                  </a:cubicBezTo>
                  <a:lnTo>
                    <a:pt x="1" y="13527"/>
                  </a:lnTo>
                  <a:lnTo>
                    <a:pt x="5046" y="20184"/>
                  </a:lnTo>
                  <a:cubicBezTo>
                    <a:pt x="30062" y="18968"/>
                    <a:pt x="31825" y="1582"/>
                    <a:pt x="31825" y="1582"/>
                  </a:cubicBezTo>
                  <a:lnTo>
                    <a:pt x="20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6" name="Google Shape;15596;p446"/>
            <p:cNvSpPr/>
            <p:nvPr/>
          </p:nvSpPr>
          <p:spPr>
            <a:xfrm>
              <a:off x="824475" y="3776175"/>
              <a:ext cx="597300" cy="117800"/>
            </a:xfrm>
            <a:custGeom>
              <a:rect b="b" l="l" r="r" t="t"/>
              <a:pathLst>
                <a:path extrusionOk="0" h="4712" w="23892">
                  <a:moveTo>
                    <a:pt x="8177" y="0"/>
                  </a:moveTo>
                  <a:cubicBezTo>
                    <a:pt x="4242" y="1357"/>
                    <a:pt x="815" y="1430"/>
                    <a:pt x="126" y="1430"/>
                  </a:cubicBezTo>
                  <a:cubicBezTo>
                    <a:pt x="44" y="1430"/>
                    <a:pt x="0" y="1429"/>
                    <a:pt x="0" y="1429"/>
                  </a:cubicBezTo>
                  <a:lnTo>
                    <a:pt x="0" y="1429"/>
                  </a:lnTo>
                  <a:lnTo>
                    <a:pt x="122" y="1581"/>
                  </a:lnTo>
                  <a:lnTo>
                    <a:pt x="19666" y="4712"/>
                  </a:lnTo>
                  <a:cubicBezTo>
                    <a:pt x="21308" y="3952"/>
                    <a:pt x="22736" y="3070"/>
                    <a:pt x="23891" y="2159"/>
                  </a:cubicBezTo>
                  <a:lnTo>
                    <a:pt x="8177"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7" name="Google Shape;15597;p446"/>
            <p:cNvSpPr/>
            <p:nvPr/>
          </p:nvSpPr>
          <p:spPr>
            <a:xfrm>
              <a:off x="1151975" y="3652300"/>
              <a:ext cx="405825" cy="102625"/>
            </a:xfrm>
            <a:custGeom>
              <a:rect b="b" l="l" r="r" t="t"/>
              <a:pathLst>
                <a:path extrusionOk="0" h="4105" w="16233">
                  <a:moveTo>
                    <a:pt x="3162" y="1"/>
                  </a:moveTo>
                  <a:cubicBezTo>
                    <a:pt x="2189" y="1004"/>
                    <a:pt x="1095" y="1855"/>
                    <a:pt x="1" y="2554"/>
                  </a:cubicBezTo>
                  <a:lnTo>
                    <a:pt x="14074" y="4104"/>
                  </a:lnTo>
                  <a:cubicBezTo>
                    <a:pt x="14956" y="3132"/>
                    <a:pt x="15655" y="2098"/>
                    <a:pt x="16232" y="1156"/>
                  </a:cubicBezTo>
                  <a:lnTo>
                    <a:pt x="3162"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8" name="Google Shape;15598;p446"/>
            <p:cNvSpPr/>
            <p:nvPr/>
          </p:nvSpPr>
          <p:spPr>
            <a:xfrm>
              <a:off x="815350" y="3811900"/>
              <a:ext cx="136800" cy="226450"/>
            </a:xfrm>
            <a:custGeom>
              <a:rect b="b" l="l" r="r" t="t"/>
              <a:pathLst>
                <a:path extrusionOk="0" h="9058" w="5472">
                  <a:moveTo>
                    <a:pt x="396" y="0"/>
                  </a:moveTo>
                  <a:lnTo>
                    <a:pt x="1" y="2401"/>
                  </a:lnTo>
                  <a:lnTo>
                    <a:pt x="5046" y="9058"/>
                  </a:lnTo>
                  <a:lnTo>
                    <a:pt x="5472" y="6657"/>
                  </a:lnTo>
                  <a:lnTo>
                    <a:pt x="396" y="0"/>
                  </a:lnTo>
                  <a:close/>
                </a:path>
              </a:pathLst>
            </a:custGeom>
            <a:solidFill>
              <a:srgbClr val="95B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9" name="Google Shape;15599;p446"/>
            <p:cNvSpPr/>
            <p:nvPr/>
          </p:nvSpPr>
          <p:spPr>
            <a:xfrm>
              <a:off x="789525" y="3716925"/>
              <a:ext cx="3603425" cy="625575"/>
            </a:xfrm>
            <a:custGeom>
              <a:rect b="b" l="l" r="r" t="t"/>
              <a:pathLst>
                <a:path extrusionOk="0" h="25023" w="144137">
                  <a:moveTo>
                    <a:pt x="1744" y="1"/>
                  </a:moveTo>
                  <a:cubicBezTo>
                    <a:pt x="914" y="1"/>
                    <a:pt x="254" y="421"/>
                    <a:pt x="122" y="1003"/>
                  </a:cubicBezTo>
                  <a:cubicBezTo>
                    <a:pt x="0" y="1671"/>
                    <a:pt x="638" y="2310"/>
                    <a:pt x="1581" y="2462"/>
                  </a:cubicBezTo>
                  <a:lnTo>
                    <a:pt x="142282" y="25015"/>
                  </a:lnTo>
                  <a:cubicBezTo>
                    <a:pt x="142326" y="25020"/>
                    <a:pt x="142368" y="25022"/>
                    <a:pt x="142411" y="25022"/>
                  </a:cubicBezTo>
                  <a:cubicBezTo>
                    <a:pt x="142904" y="25022"/>
                    <a:pt x="143321" y="24703"/>
                    <a:pt x="143377" y="24255"/>
                  </a:cubicBezTo>
                  <a:lnTo>
                    <a:pt x="144076" y="20456"/>
                  </a:lnTo>
                  <a:cubicBezTo>
                    <a:pt x="144137" y="19939"/>
                    <a:pt x="143802" y="19483"/>
                    <a:pt x="143316" y="19422"/>
                  </a:cubicBezTo>
                  <a:lnTo>
                    <a:pt x="2128" y="30"/>
                  </a:lnTo>
                  <a:cubicBezTo>
                    <a:pt x="1997" y="10"/>
                    <a:pt x="1869" y="1"/>
                    <a:pt x="17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0" name="Google Shape;15600;p446"/>
            <p:cNvSpPr/>
            <p:nvPr/>
          </p:nvSpPr>
          <p:spPr>
            <a:xfrm>
              <a:off x="3967375" y="4152325"/>
              <a:ext cx="85150" cy="136800"/>
            </a:xfrm>
            <a:custGeom>
              <a:rect b="b" l="l" r="r" t="t"/>
              <a:pathLst>
                <a:path extrusionOk="0" h="5472" w="3406">
                  <a:moveTo>
                    <a:pt x="1430" y="0"/>
                  </a:moveTo>
                  <a:lnTo>
                    <a:pt x="1" y="5107"/>
                  </a:lnTo>
                  <a:lnTo>
                    <a:pt x="2037" y="5471"/>
                  </a:lnTo>
                  <a:lnTo>
                    <a:pt x="3405" y="243"/>
                  </a:lnTo>
                  <a:lnTo>
                    <a:pt x="1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1" name="Google Shape;15601;p446"/>
            <p:cNvSpPr/>
            <p:nvPr/>
          </p:nvSpPr>
          <p:spPr>
            <a:xfrm>
              <a:off x="4119375" y="4172825"/>
              <a:ext cx="135275" cy="148225"/>
            </a:xfrm>
            <a:custGeom>
              <a:rect b="b" l="l" r="r" t="t"/>
              <a:pathLst>
                <a:path extrusionOk="0" h="5929" w="5411">
                  <a:moveTo>
                    <a:pt x="1429" y="1"/>
                  </a:moveTo>
                  <a:lnTo>
                    <a:pt x="0" y="5290"/>
                  </a:lnTo>
                  <a:lnTo>
                    <a:pt x="3952" y="5928"/>
                  </a:lnTo>
                  <a:lnTo>
                    <a:pt x="5411" y="548"/>
                  </a:lnTo>
                  <a:lnTo>
                    <a:pt x="1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2" name="Google Shape;15602;p446"/>
            <p:cNvSpPr/>
            <p:nvPr/>
          </p:nvSpPr>
          <p:spPr>
            <a:xfrm>
              <a:off x="788000" y="3738175"/>
              <a:ext cx="3604950" cy="603750"/>
            </a:xfrm>
            <a:custGeom>
              <a:rect b="b" l="l" r="r" t="t"/>
              <a:pathLst>
                <a:path extrusionOk="0" h="24150" w="144198">
                  <a:moveTo>
                    <a:pt x="244" y="1"/>
                  </a:moveTo>
                  <a:cubicBezTo>
                    <a:pt x="213" y="31"/>
                    <a:pt x="213" y="92"/>
                    <a:pt x="183" y="183"/>
                  </a:cubicBezTo>
                  <a:cubicBezTo>
                    <a:pt x="0" y="852"/>
                    <a:pt x="669" y="1520"/>
                    <a:pt x="1642" y="1642"/>
                  </a:cubicBezTo>
                  <a:lnTo>
                    <a:pt x="142343" y="24135"/>
                  </a:lnTo>
                  <a:cubicBezTo>
                    <a:pt x="142397" y="24145"/>
                    <a:pt x="142451" y="24150"/>
                    <a:pt x="142505" y="24150"/>
                  </a:cubicBezTo>
                  <a:cubicBezTo>
                    <a:pt x="142939" y="24150"/>
                    <a:pt x="143357" y="23834"/>
                    <a:pt x="143438" y="23375"/>
                  </a:cubicBezTo>
                  <a:lnTo>
                    <a:pt x="144137" y="19575"/>
                  </a:lnTo>
                  <a:cubicBezTo>
                    <a:pt x="144198" y="19089"/>
                    <a:pt x="143863" y="18633"/>
                    <a:pt x="143377" y="18572"/>
                  </a:cubicBezTo>
                  <a:lnTo>
                    <a:pt x="141401" y="18299"/>
                  </a:lnTo>
                  <a:lnTo>
                    <a:pt x="140702" y="20001"/>
                  </a:lnTo>
                  <a:cubicBezTo>
                    <a:pt x="140535" y="20474"/>
                    <a:pt x="140037" y="20769"/>
                    <a:pt x="139558" y="20769"/>
                  </a:cubicBezTo>
                  <a:cubicBezTo>
                    <a:pt x="139514" y="20769"/>
                    <a:pt x="139469" y="20766"/>
                    <a:pt x="139425" y="20761"/>
                  </a:cubicBezTo>
                  <a:lnTo>
                    <a:pt x="1581" y="852"/>
                  </a:lnTo>
                  <a:cubicBezTo>
                    <a:pt x="943" y="791"/>
                    <a:pt x="426" y="396"/>
                    <a:pt x="244"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3" name="Google Shape;15603;p446"/>
            <p:cNvSpPr/>
            <p:nvPr/>
          </p:nvSpPr>
          <p:spPr>
            <a:xfrm>
              <a:off x="898950" y="3602775"/>
              <a:ext cx="3618625" cy="453225"/>
            </a:xfrm>
            <a:custGeom>
              <a:rect b="b" l="l" r="r" t="t"/>
              <a:pathLst>
                <a:path extrusionOk="0" h="18129" w="144745">
                  <a:moveTo>
                    <a:pt x="1803" y="1"/>
                  </a:moveTo>
                  <a:cubicBezTo>
                    <a:pt x="904" y="1"/>
                    <a:pt x="147" y="441"/>
                    <a:pt x="61" y="1070"/>
                  </a:cubicBezTo>
                  <a:cubicBezTo>
                    <a:pt x="0" y="1769"/>
                    <a:pt x="699" y="2377"/>
                    <a:pt x="1672" y="2468"/>
                  </a:cubicBezTo>
                  <a:lnTo>
                    <a:pt x="143194" y="18122"/>
                  </a:lnTo>
                  <a:cubicBezTo>
                    <a:pt x="143230" y="18126"/>
                    <a:pt x="143265" y="18129"/>
                    <a:pt x="143301" y="18129"/>
                  </a:cubicBezTo>
                  <a:cubicBezTo>
                    <a:pt x="143746" y="18129"/>
                    <a:pt x="144143" y="17782"/>
                    <a:pt x="144228" y="17332"/>
                  </a:cubicBezTo>
                  <a:lnTo>
                    <a:pt x="144684" y="13532"/>
                  </a:lnTo>
                  <a:cubicBezTo>
                    <a:pt x="144744" y="13076"/>
                    <a:pt x="144380" y="12620"/>
                    <a:pt x="143802" y="12560"/>
                  </a:cubicBezTo>
                  <a:lnTo>
                    <a:pt x="1976" y="6"/>
                  </a:lnTo>
                  <a:cubicBezTo>
                    <a:pt x="1918" y="3"/>
                    <a:pt x="1860" y="1"/>
                    <a:pt x="1803" y="1"/>
                  </a:cubicBezTo>
                  <a:close/>
                </a:path>
              </a:pathLst>
            </a:custGeom>
            <a:solidFill>
              <a:srgbClr val="A85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4" name="Google Shape;15604;p446"/>
            <p:cNvSpPr/>
            <p:nvPr/>
          </p:nvSpPr>
          <p:spPr>
            <a:xfrm>
              <a:off x="898950" y="3602775"/>
              <a:ext cx="3618625" cy="453225"/>
            </a:xfrm>
            <a:custGeom>
              <a:rect b="b" l="l" r="r" t="t"/>
              <a:pathLst>
                <a:path extrusionOk="0" h="18129" w="144745">
                  <a:moveTo>
                    <a:pt x="1803" y="1"/>
                  </a:moveTo>
                  <a:cubicBezTo>
                    <a:pt x="904" y="1"/>
                    <a:pt x="147" y="441"/>
                    <a:pt x="61" y="1070"/>
                  </a:cubicBezTo>
                  <a:cubicBezTo>
                    <a:pt x="0" y="1769"/>
                    <a:pt x="699" y="2377"/>
                    <a:pt x="1672" y="2468"/>
                  </a:cubicBezTo>
                  <a:lnTo>
                    <a:pt x="143194" y="18122"/>
                  </a:lnTo>
                  <a:cubicBezTo>
                    <a:pt x="143230" y="18126"/>
                    <a:pt x="143265" y="18129"/>
                    <a:pt x="143301" y="18129"/>
                  </a:cubicBezTo>
                  <a:cubicBezTo>
                    <a:pt x="143746" y="18129"/>
                    <a:pt x="144143" y="17782"/>
                    <a:pt x="144228" y="17332"/>
                  </a:cubicBezTo>
                  <a:lnTo>
                    <a:pt x="144684" y="13532"/>
                  </a:lnTo>
                  <a:cubicBezTo>
                    <a:pt x="144744" y="13076"/>
                    <a:pt x="144380" y="12620"/>
                    <a:pt x="143802" y="12560"/>
                  </a:cubicBezTo>
                  <a:lnTo>
                    <a:pt x="1976" y="6"/>
                  </a:lnTo>
                  <a:cubicBezTo>
                    <a:pt x="1918" y="3"/>
                    <a:pt x="1860" y="1"/>
                    <a:pt x="1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5" name="Google Shape;15605;p446"/>
            <p:cNvSpPr/>
            <p:nvPr/>
          </p:nvSpPr>
          <p:spPr>
            <a:xfrm>
              <a:off x="4286550" y="3900025"/>
              <a:ext cx="121600" cy="145925"/>
            </a:xfrm>
            <a:custGeom>
              <a:rect b="b" l="l" r="r" t="t"/>
              <a:pathLst>
                <a:path extrusionOk="0" h="5837" w="4864">
                  <a:moveTo>
                    <a:pt x="882" y="1"/>
                  </a:moveTo>
                  <a:lnTo>
                    <a:pt x="0" y="5411"/>
                  </a:lnTo>
                  <a:lnTo>
                    <a:pt x="4012" y="5837"/>
                  </a:lnTo>
                  <a:lnTo>
                    <a:pt x="4863" y="396"/>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6" name="Google Shape;15606;p446"/>
            <p:cNvSpPr/>
            <p:nvPr/>
          </p:nvSpPr>
          <p:spPr>
            <a:xfrm>
              <a:off x="4134575" y="3887125"/>
              <a:ext cx="71450" cy="136800"/>
            </a:xfrm>
            <a:custGeom>
              <a:rect b="b" l="l" r="r" t="t"/>
              <a:pathLst>
                <a:path extrusionOk="0" h="5472" w="2858">
                  <a:moveTo>
                    <a:pt x="851" y="0"/>
                  </a:moveTo>
                  <a:lnTo>
                    <a:pt x="0" y="5228"/>
                  </a:lnTo>
                  <a:lnTo>
                    <a:pt x="1976" y="5471"/>
                  </a:lnTo>
                  <a:lnTo>
                    <a:pt x="2857" y="18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7" name="Google Shape;15607;p446"/>
            <p:cNvSpPr/>
            <p:nvPr/>
          </p:nvSpPr>
          <p:spPr>
            <a:xfrm>
              <a:off x="901225" y="3634075"/>
              <a:ext cx="3616350" cy="421800"/>
            </a:xfrm>
            <a:custGeom>
              <a:rect b="b" l="l" r="r" t="t"/>
              <a:pathLst>
                <a:path extrusionOk="0" h="16872" w="144654">
                  <a:moveTo>
                    <a:pt x="0" y="0"/>
                  </a:moveTo>
                  <a:lnTo>
                    <a:pt x="0" y="0"/>
                  </a:lnTo>
                  <a:cubicBezTo>
                    <a:pt x="31" y="608"/>
                    <a:pt x="699" y="1155"/>
                    <a:pt x="1550" y="1216"/>
                  </a:cubicBezTo>
                  <a:lnTo>
                    <a:pt x="143103" y="16870"/>
                  </a:lnTo>
                  <a:cubicBezTo>
                    <a:pt x="143124" y="16871"/>
                    <a:pt x="143144" y="16872"/>
                    <a:pt x="143165" y="16872"/>
                  </a:cubicBezTo>
                  <a:cubicBezTo>
                    <a:pt x="143630" y="16872"/>
                    <a:pt x="144079" y="16546"/>
                    <a:pt x="144137" y="16080"/>
                  </a:cubicBezTo>
                  <a:lnTo>
                    <a:pt x="144593" y="12280"/>
                  </a:lnTo>
                  <a:cubicBezTo>
                    <a:pt x="144653" y="11824"/>
                    <a:pt x="144289" y="11368"/>
                    <a:pt x="143772" y="11338"/>
                  </a:cubicBezTo>
                  <a:lnTo>
                    <a:pt x="142617" y="11216"/>
                  </a:lnTo>
                  <a:lnTo>
                    <a:pt x="141401" y="13466"/>
                  </a:lnTo>
                  <a:cubicBezTo>
                    <a:pt x="141169" y="13814"/>
                    <a:pt x="140716" y="14106"/>
                    <a:pt x="140279" y="14106"/>
                  </a:cubicBezTo>
                  <a:cubicBezTo>
                    <a:pt x="140258" y="14106"/>
                    <a:pt x="140237" y="14105"/>
                    <a:pt x="140216" y="14104"/>
                  </a:cubicBezTo>
                  <a:lnTo>
                    <a:pt x="1520" y="608"/>
                  </a:lnTo>
                  <a:cubicBezTo>
                    <a:pt x="882" y="548"/>
                    <a:pt x="335" y="304"/>
                    <a:pt x="0"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8" name="Google Shape;15608;p446"/>
          <p:cNvSpPr txBox="1"/>
          <p:nvPr>
            <p:ph idx="1" type="subTitle"/>
          </p:nvPr>
        </p:nvSpPr>
        <p:spPr>
          <a:xfrm>
            <a:off x="5885275" y="3201075"/>
            <a:ext cx="21123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Come to Weee!</a:t>
            </a:r>
            <a:endParaRPr/>
          </a:p>
          <a:p>
            <a:pPr indent="0" lvl="0" marL="0" rtl="0" algn="l">
              <a:spcBef>
                <a:spcPts val="0"/>
              </a:spcBef>
              <a:spcAft>
                <a:spcPts val="0"/>
              </a:spcAft>
              <a:buNone/>
            </a:pPr>
            <a:r>
              <a:rPr lang="en"/>
              <a:t>Carina Meng</a:t>
            </a:r>
            <a:endParaRPr/>
          </a:p>
          <a:p>
            <a:pPr indent="0" lvl="0" marL="0" rtl="0" algn="l">
              <a:spcBef>
                <a:spcPts val="0"/>
              </a:spcBef>
              <a:spcAft>
                <a:spcPts val="0"/>
              </a:spcAft>
              <a:buNone/>
            </a:pPr>
            <a:r>
              <a:rPr lang="en"/>
              <a:t>Terry Chou</a:t>
            </a:r>
            <a:endParaRPr/>
          </a:p>
          <a:p>
            <a:pPr indent="0" lvl="0" marL="0" rtl="0" algn="l">
              <a:spcBef>
                <a:spcPts val="0"/>
              </a:spcBef>
              <a:spcAft>
                <a:spcPts val="0"/>
              </a:spcAft>
              <a:buNone/>
            </a:pPr>
            <a:r>
              <a:rPr lang="en"/>
              <a:t>Jane Wang</a:t>
            </a:r>
            <a:endParaRPr/>
          </a:p>
        </p:txBody>
      </p:sp>
      <p:sp>
        <p:nvSpPr>
          <p:cNvPr id="15609" name="Google Shape;15609;p446"/>
          <p:cNvSpPr txBox="1"/>
          <p:nvPr/>
        </p:nvSpPr>
        <p:spPr>
          <a:xfrm>
            <a:off x="396525" y="76200"/>
            <a:ext cx="757200" cy="17490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400">
                <a:latin typeface="Poppins"/>
                <a:ea typeface="Poppins"/>
                <a:cs typeface="Poppins"/>
                <a:sym typeface="Poppins"/>
              </a:rPr>
              <a:t>FOOD</a:t>
            </a:r>
            <a:endParaRPr b="1" sz="3400">
              <a:latin typeface="Poppins"/>
              <a:ea typeface="Poppins"/>
              <a:cs typeface="Poppins"/>
              <a:sym typeface="Poppins"/>
            </a:endParaRPr>
          </a:p>
        </p:txBody>
      </p:sp>
      <p:pic>
        <p:nvPicPr>
          <p:cNvPr id="15610" name="Google Shape;15610;p446"/>
          <p:cNvPicPr preferRelativeResize="0"/>
          <p:nvPr/>
        </p:nvPicPr>
        <p:blipFill>
          <a:blip r:embed="rId3">
            <a:alphaModFix/>
          </a:blip>
          <a:stretch>
            <a:fillRect/>
          </a:stretch>
        </p:blipFill>
        <p:spPr>
          <a:xfrm>
            <a:off x="4318525" y="1350750"/>
            <a:ext cx="3521725" cy="185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7" name="Shape 16417"/>
        <p:cNvGrpSpPr/>
        <p:nvPr/>
      </p:nvGrpSpPr>
      <p:grpSpPr>
        <a:xfrm>
          <a:off x="0" y="0"/>
          <a:ext cx="0" cy="0"/>
          <a:chOff x="0" y="0"/>
          <a:chExt cx="0" cy="0"/>
        </a:xfrm>
      </p:grpSpPr>
      <p:sp>
        <p:nvSpPr>
          <p:cNvPr id="16418" name="Google Shape;16418;p455"/>
          <p:cNvSpPr txBox="1"/>
          <p:nvPr>
            <p:ph type="title"/>
          </p:nvPr>
        </p:nvSpPr>
        <p:spPr>
          <a:xfrm>
            <a:off x="2769450" y="161300"/>
            <a:ext cx="360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Customer journey</a:t>
            </a:r>
            <a:endParaRPr b="1" sz="3100"/>
          </a:p>
        </p:txBody>
      </p:sp>
      <p:pic>
        <p:nvPicPr>
          <p:cNvPr id="16419" name="Google Shape;16419;p455"/>
          <p:cNvPicPr preferRelativeResize="0"/>
          <p:nvPr/>
        </p:nvPicPr>
        <p:blipFill>
          <a:blip r:embed="rId3">
            <a:alphaModFix/>
          </a:blip>
          <a:stretch>
            <a:fillRect/>
          </a:stretch>
        </p:blipFill>
        <p:spPr>
          <a:xfrm>
            <a:off x="152400" y="1214075"/>
            <a:ext cx="8839202" cy="2455904"/>
          </a:xfrm>
          <a:prstGeom prst="rect">
            <a:avLst/>
          </a:prstGeom>
          <a:noFill/>
          <a:ln>
            <a:noFill/>
          </a:ln>
        </p:spPr>
      </p:pic>
      <p:grpSp>
        <p:nvGrpSpPr>
          <p:cNvPr id="16420" name="Google Shape;16420;p455"/>
          <p:cNvGrpSpPr/>
          <p:nvPr/>
        </p:nvGrpSpPr>
        <p:grpSpPr>
          <a:xfrm>
            <a:off x="5481949" y="3829648"/>
            <a:ext cx="1921838" cy="1195489"/>
            <a:chOff x="1138575" y="534150"/>
            <a:chExt cx="3556325" cy="2215100"/>
          </a:xfrm>
        </p:grpSpPr>
        <p:sp>
          <p:nvSpPr>
            <p:cNvPr id="16421" name="Google Shape;16421;p455"/>
            <p:cNvSpPr/>
            <p:nvPr/>
          </p:nvSpPr>
          <p:spPr>
            <a:xfrm>
              <a:off x="1138575" y="775050"/>
              <a:ext cx="3556325" cy="1974200"/>
            </a:xfrm>
            <a:custGeom>
              <a:rect b="b" l="l" r="r" t="t"/>
              <a:pathLst>
                <a:path extrusionOk="0" h="78968" w="142253">
                  <a:moveTo>
                    <a:pt x="120110" y="10567"/>
                  </a:moveTo>
                  <a:cubicBezTo>
                    <a:pt x="121554" y="10567"/>
                    <a:pt x="122981" y="10872"/>
                    <a:pt x="124259" y="11490"/>
                  </a:cubicBezTo>
                  <a:cubicBezTo>
                    <a:pt x="126933" y="12766"/>
                    <a:pt x="129304" y="15593"/>
                    <a:pt x="130885" y="19423"/>
                  </a:cubicBezTo>
                  <a:cubicBezTo>
                    <a:pt x="131128" y="19940"/>
                    <a:pt x="131310" y="20517"/>
                    <a:pt x="131493" y="21095"/>
                  </a:cubicBezTo>
                  <a:cubicBezTo>
                    <a:pt x="133529" y="27235"/>
                    <a:pt x="133073" y="34195"/>
                    <a:pt x="130125" y="39606"/>
                  </a:cubicBezTo>
                  <a:cubicBezTo>
                    <a:pt x="127602" y="44226"/>
                    <a:pt x="123134" y="47752"/>
                    <a:pt x="118240" y="49211"/>
                  </a:cubicBezTo>
                  <a:cubicBezTo>
                    <a:pt x="119152" y="46080"/>
                    <a:pt x="119638" y="42827"/>
                    <a:pt x="119638" y="39484"/>
                  </a:cubicBezTo>
                  <a:cubicBezTo>
                    <a:pt x="119638" y="30730"/>
                    <a:pt x="116356" y="22675"/>
                    <a:pt x="110793" y="16140"/>
                  </a:cubicBezTo>
                  <a:cubicBezTo>
                    <a:pt x="111887" y="14256"/>
                    <a:pt x="113498" y="12645"/>
                    <a:pt x="115383" y="11702"/>
                  </a:cubicBezTo>
                  <a:cubicBezTo>
                    <a:pt x="116859" y="10948"/>
                    <a:pt x="118496" y="10567"/>
                    <a:pt x="120110" y="10567"/>
                  </a:cubicBezTo>
                  <a:close/>
                  <a:moveTo>
                    <a:pt x="73710" y="0"/>
                  </a:moveTo>
                  <a:cubicBezTo>
                    <a:pt x="54075" y="0"/>
                    <a:pt x="37327" y="10608"/>
                    <a:pt x="30731" y="25502"/>
                  </a:cubicBezTo>
                  <a:cubicBezTo>
                    <a:pt x="23497" y="18268"/>
                    <a:pt x="13709" y="13648"/>
                    <a:pt x="3527" y="12554"/>
                  </a:cubicBezTo>
                  <a:cubicBezTo>
                    <a:pt x="2220" y="12918"/>
                    <a:pt x="1034" y="13830"/>
                    <a:pt x="487" y="15137"/>
                  </a:cubicBezTo>
                  <a:cubicBezTo>
                    <a:pt x="1" y="16414"/>
                    <a:pt x="153" y="17964"/>
                    <a:pt x="882" y="19149"/>
                  </a:cubicBezTo>
                  <a:cubicBezTo>
                    <a:pt x="2524" y="19848"/>
                    <a:pt x="4074" y="20639"/>
                    <a:pt x="5624" y="21520"/>
                  </a:cubicBezTo>
                  <a:cubicBezTo>
                    <a:pt x="16415" y="27599"/>
                    <a:pt x="25321" y="37873"/>
                    <a:pt x="29272" y="49545"/>
                  </a:cubicBezTo>
                  <a:cubicBezTo>
                    <a:pt x="29424" y="49970"/>
                    <a:pt x="29515" y="50335"/>
                    <a:pt x="29637" y="50761"/>
                  </a:cubicBezTo>
                  <a:cubicBezTo>
                    <a:pt x="29637" y="50791"/>
                    <a:pt x="29637" y="50791"/>
                    <a:pt x="29667" y="50852"/>
                  </a:cubicBezTo>
                  <a:cubicBezTo>
                    <a:pt x="31430" y="55898"/>
                    <a:pt x="34348" y="60487"/>
                    <a:pt x="38117" y="64469"/>
                  </a:cubicBezTo>
                  <a:cubicBezTo>
                    <a:pt x="38786" y="65168"/>
                    <a:pt x="39485" y="65837"/>
                    <a:pt x="40214" y="66506"/>
                  </a:cubicBezTo>
                  <a:cubicBezTo>
                    <a:pt x="44470" y="70366"/>
                    <a:pt x="49576" y="73527"/>
                    <a:pt x="55321" y="75685"/>
                  </a:cubicBezTo>
                  <a:cubicBezTo>
                    <a:pt x="60944" y="77782"/>
                    <a:pt x="67145" y="78968"/>
                    <a:pt x="73680" y="78968"/>
                  </a:cubicBezTo>
                  <a:cubicBezTo>
                    <a:pt x="91158" y="78968"/>
                    <a:pt x="106386" y="70548"/>
                    <a:pt x="114137" y="58208"/>
                  </a:cubicBezTo>
                  <a:cubicBezTo>
                    <a:pt x="123590" y="57934"/>
                    <a:pt x="132678" y="52250"/>
                    <a:pt x="137389" y="43587"/>
                  </a:cubicBezTo>
                  <a:cubicBezTo>
                    <a:pt x="141827" y="35411"/>
                    <a:pt x="142253" y="25198"/>
                    <a:pt x="138545" y="16231"/>
                  </a:cubicBezTo>
                  <a:cubicBezTo>
                    <a:pt x="138119" y="15228"/>
                    <a:pt x="137633" y="14164"/>
                    <a:pt x="137055" y="13101"/>
                  </a:cubicBezTo>
                  <a:cubicBezTo>
                    <a:pt x="135140" y="9727"/>
                    <a:pt x="132222" y="6079"/>
                    <a:pt x="127815" y="3982"/>
                  </a:cubicBezTo>
                  <a:cubicBezTo>
                    <a:pt x="125420" y="2828"/>
                    <a:pt x="122793" y="2256"/>
                    <a:pt x="120148" y="2256"/>
                  </a:cubicBezTo>
                  <a:cubicBezTo>
                    <a:pt x="117218" y="2256"/>
                    <a:pt x="114267" y="2957"/>
                    <a:pt x="111584" y="4347"/>
                  </a:cubicBezTo>
                  <a:cubicBezTo>
                    <a:pt x="108909" y="5745"/>
                    <a:pt x="106538" y="7842"/>
                    <a:pt x="104714" y="10335"/>
                  </a:cubicBezTo>
                  <a:cubicBezTo>
                    <a:pt x="103346" y="9240"/>
                    <a:pt x="101857" y="8237"/>
                    <a:pt x="100337" y="7295"/>
                  </a:cubicBezTo>
                  <a:cubicBezTo>
                    <a:pt x="100307" y="7265"/>
                    <a:pt x="100246" y="7234"/>
                    <a:pt x="100185" y="7234"/>
                  </a:cubicBezTo>
                  <a:cubicBezTo>
                    <a:pt x="98939" y="6474"/>
                    <a:pt x="97602" y="5745"/>
                    <a:pt x="96295" y="5107"/>
                  </a:cubicBezTo>
                  <a:cubicBezTo>
                    <a:pt x="89638" y="1854"/>
                    <a:pt x="81917" y="0"/>
                    <a:pt x="73710" y="0"/>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2" name="Google Shape;16422;p455"/>
            <p:cNvSpPr/>
            <p:nvPr/>
          </p:nvSpPr>
          <p:spPr>
            <a:xfrm>
              <a:off x="1138575" y="1087350"/>
              <a:ext cx="110975" cy="165675"/>
            </a:xfrm>
            <a:custGeom>
              <a:rect b="b" l="l" r="r" t="t"/>
              <a:pathLst>
                <a:path extrusionOk="0" h="6627" w="4439">
                  <a:moveTo>
                    <a:pt x="3527" y="1"/>
                  </a:moveTo>
                  <a:cubicBezTo>
                    <a:pt x="2159" y="365"/>
                    <a:pt x="1004" y="1308"/>
                    <a:pt x="487" y="2584"/>
                  </a:cubicBezTo>
                  <a:cubicBezTo>
                    <a:pt x="1" y="3922"/>
                    <a:pt x="122" y="5442"/>
                    <a:pt x="882" y="6627"/>
                  </a:cubicBezTo>
                  <a:cubicBezTo>
                    <a:pt x="2250" y="6293"/>
                    <a:pt x="3436" y="5442"/>
                    <a:pt x="3952" y="4104"/>
                  </a:cubicBezTo>
                  <a:cubicBezTo>
                    <a:pt x="4439" y="2797"/>
                    <a:pt x="4287" y="1186"/>
                    <a:pt x="3527" y="1"/>
                  </a:cubicBezTo>
                  <a:close/>
                </a:path>
              </a:pathLst>
            </a:custGeom>
            <a:solidFill>
              <a:srgbClr val="282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3" name="Google Shape;16423;p455"/>
            <p:cNvSpPr/>
            <p:nvPr/>
          </p:nvSpPr>
          <p:spPr>
            <a:xfrm>
              <a:off x="1925075" y="1101350"/>
              <a:ext cx="836675" cy="603600"/>
            </a:xfrm>
            <a:custGeom>
              <a:rect b="b" l="l" r="r" t="t"/>
              <a:pathLst>
                <a:path extrusionOk="0" h="24144" w="33467">
                  <a:moveTo>
                    <a:pt x="20681" y="0"/>
                  </a:moveTo>
                  <a:cubicBezTo>
                    <a:pt x="19735" y="0"/>
                    <a:pt x="18786" y="128"/>
                    <a:pt x="17873" y="353"/>
                  </a:cubicBezTo>
                  <a:cubicBezTo>
                    <a:pt x="13466" y="1416"/>
                    <a:pt x="9545" y="4000"/>
                    <a:pt x="6657" y="7496"/>
                  </a:cubicBezTo>
                  <a:cubicBezTo>
                    <a:pt x="6384" y="7860"/>
                    <a:pt x="6080" y="8225"/>
                    <a:pt x="5806" y="8590"/>
                  </a:cubicBezTo>
                  <a:cubicBezTo>
                    <a:pt x="3010" y="12511"/>
                    <a:pt x="0" y="19289"/>
                    <a:pt x="4681" y="22997"/>
                  </a:cubicBezTo>
                  <a:cubicBezTo>
                    <a:pt x="5701" y="23816"/>
                    <a:pt x="7023" y="24143"/>
                    <a:pt x="8477" y="24143"/>
                  </a:cubicBezTo>
                  <a:cubicBezTo>
                    <a:pt x="12312" y="24143"/>
                    <a:pt x="17063" y="21865"/>
                    <a:pt x="19575" y="20322"/>
                  </a:cubicBezTo>
                  <a:cubicBezTo>
                    <a:pt x="24864" y="17040"/>
                    <a:pt x="33466" y="5307"/>
                    <a:pt x="24621" y="869"/>
                  </a:cubicBezTo>
                  <a:cubicBezTo>
                    <a:pt x="23386" y="261"/>
                    <a:pt x="22036" y="0"/>
                    <a:pt x="20681" y="0"/>
                  </a:cubicBezTo>
                  <a:close/>
                </a:path>
              </a:pathLst>
            </a:cu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4" name="Google Shape;16424;p455"/>
            <p:cNvSpPr/>
            <p:nvPr/>
          </p:nvSpPr>
          <p:spPr>
            <a:xfrm>
              <a:off x="2143925" y="957425"/>
              <a:ext cx="2550975" cy="1790325"/>
            </a:xfrm>
            <a:custGeom>
              <a:rect b="b" l="l" r="r" t="t"/>
              <a:pathLst>
                <a:path extrusionOk="0" h="71613" w="102039">
                  <a:moveTo>
                    <a:pt x="60093" y="0"/>
                  </a:moveTo>
                  <a:lnTo>
                    <a:pt x="60093" y="0"/>
                  </a:lnTo>
                  <a:cubicBezTo>
                    <a:pt x="65898" y="10335"/>
                    <a:pt x="67418" y="23070"/>
                    <a:pt x="63923" y="34438"/>
                  </a:cubicBezTo>
                  <a:cubicBezTo>
                    <a:pt x="59789" y="47903"/>
                    <a:pt x="48694" y="59089"/>
                    <a:pt x="35199" y="63314"/>
                  </a:cubicBezTo>
                  <a:cubicBezTo>
                    <a:pt x="31088" y="64584"/>
                    <a:pt x="26790" y="65206"/>
                    <a:pt x="22487" y="65206"/>
                  </a:cubicBezTo>
                  <a:cubicBezTo>
                    <a:pt x="14638" y="65206"/>
                    <a:pt x="6774" y="63135"/>
                    <a:pt x="0" y="59150"/>
                  </a:cubicBezTo>
                  <a:lnTo>
                    <a:pt x="0" y="59150"/>
                  </a:lnTo>
                  <a:cubicBezTo>
                    <a:pt x="8390" y="66840"/>
                    <a:pt x="20274" y="71612"/>
                    <a:pt x="33466" y="71612"/>
                  </a:cubicBezTo>
                  <a:cubicBezTo>
                    <a:pt x="50944" y="71612"/>
                    <a:pt x="66172" y="63223"/>
                    <a:pt x="73923" y="50882"/>
                  </a:cubicBezTo>
                  <a:cubicBezTo>
                    <a:pt x="83376" y="50609"/>
                    <a:pt x="92464" y="44925"/>
                    <a:pt x="97175" y="36262"/>
                  </a:cubicBezTo>
                  <a:cubicBezTo>
                    <a:pt x="101613" y="28116"/>
                    <a:pt x="102039" y="17903"/>
                    <a:pt x="98331" y="8936"/>
                  </a:cubicBezTo>
                  <a:cubicBezTo>
                    <a:pt x="97905" y="7933"/>
                    <a:pt x="97419" y="6869"/>
                    <a:pt x="96841" y="5806"/>
                  </a:cubicBezTo>
                  <a:lnTo>
                    <a:pt x="96841" y="5806"/>
                  </a:lnTo>
                  <a:cubicBezTo>
                    <a:pt x="99030" y="11642"/>
                    <a:pt x="99850" y="17933"/>
                    <a:pt x="98786" y="24043"/>
                  </a:cubicBezTo>
                  <a:cubicBezTo>
                    <a:pt x="97510" y="31338"/>
                    <a:pt x="93467" y="38238"/>
                    <a:pt x="87297" y="42372"/>
                  </a:cubicBezTo>
                  <a:cubicBezTo>
                    <a:pt x="83953" y="44621"/>
                    <a:pt x="80124" y="46049"/>
                    <a:pt x="76172" y="46809"/>
                  </a:cubicBezTo>
                  <a:cubicBezTo>
                    <a:pt x="78300" y="42280"/>
                    <a:pt x="79424" y="37326"/>
                    <a:pt x="79424" y="32159"/>
                  </a:cubicBezTo>
                  <a:cubicBezTo>
                    <a:pt x="79424" y="23405"/>
                    <a:pt x="76142" y="15350"/>
                    <a:pt x="70579" y="8815"/>
                  </a:cubicBezTo>
                  <a:cubicBezTo>
                    <a:pt x="71673" y="6930"/>
                    <a:pt x="73284" y="5319"/>
                    <a:pt x="75169" y="4377"/>
                  </a:cubicBezTo>
                  <a:cubicBezTo>
                    <a:pt x="76645" y="3607"/>
                    <a:pt x="78282" y="3226"/>
                    <a:pt x="79896" y="3226"/>
                  </a:cubicBezTo>
                  <a:cubicBezTo>
                    <a:pt x="81341" y="3226"/>
                    <a:pt x="82767" y="3531"/>
                    <a:pt x="84045" y="4134"/>
                  </a:cubicBezTo>
                  <a:cubicBezTo>
                    <a:pt x="86719" y="5441"/>
                    <a:pt x="89090" y="8237"/>
                    <a:pt x="90671" y="12098"/>
                  </a:cubicBezTo>
                  <a:cubicBezTo>
                    <a:pt x="90914" y="12614"/>
                    <a:pt x="91096" y="13192"/>
                    <a:pt x="91279" y="13769"/>
                  </a:cubicBezTo>
                  <a:cubicBezTo>
                    <a:pt x="90671" y="11064"/>
                    <a:pt x="89425" y="8541"/>
                    <a:pt x="87601" y="6474"/>
                  </a:cubicBezTo>
                  <a:cubicBezTo>
                    <a:pt x="84970" y="3480"/>
                    <a:pt x="81103" y="1568"/>
                    <a:pt x="77114" y="1568"/>
                  </a:cubicBezTo>
                  <a:cubicBezTo>
                    <a:pt x="76771" y="1568"/>
                    <a:pt x="76426" y="1582"/>
                    <a:pt x="76081" y="1611"/>
                  </a:cubicBezTo>
                  <a:cubicBezTo>
                    <a:pt x="72889" y="1854"/>
                    <a:pt x="69850" y="3496"/>
                    <a:pt x="67844" y="5958"/>
                  </a:cubicBezTo>
                  <a:cubicBezTo>
                    <a:pt x="65534" y="3739"/>
                    <a:pt x="62950" y="1702"/>
                    <a:pt x="6009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5" name="Google Shape;16425;p455"/>
            <p:cNvSpPr/>
            <p:nvPr/>
          </p:nvSpPr>
          <p:spPr>
            <a:xfrm>
              <a:off x="1279175" y="1311525"/>
              <a:ext cx="812350" cy="1074500"/>
            </a:xfrm>
            <a:custGeom>
              <a:rect b="b" l="l" r="r" t="t"/>
              <a:pathLst>
                <a:path extrusionOk="0" h="42980" w="32494">
                  <a:moveTo>
                    <a:pt x="0" y="0"/>
                  </a:moveTo>
                  <a:cubicBezTo>
                    <a:pt x="10791" y="6140"/>
                    <a:pt x="19697" y="16384"/>
                    <a:pt x="23648" y="28056"/>
                  </a:cubicBezTo>
                  <a:cubicBezTo>
                    <a:pt x="23739" y="28420"/>
                    <a:pt x="23891" y="28846"/>
                    <a:pt x="24013" y="29271"/>
                  </a:cubicBezTo>
                  <a:cubicBezTo>
                    <a:pt x="24043" y="29302"/>
                    <a:pt x="24043" y="29302"/>
                    <a:pt x="24043" y="29332"/>
                  </a:cubicBezTo>
                  <a:cubicBezTo>
                    <a:pt x="25806" y="34378"/>
                    <a:pt x="28694" y="39028"/>
                    <a:pt x="32493" y="42980"/>
                  </a:cubicBezTo>
                  <a:cubicBezTo>
                    <a:pt x="31642" y="41004"/>
                    <a:pt x="30943" y="38998"/>
                    <a:pt x="30274" y="36992"/>
                  </a:cubicBezTo>
                  <a:lnTo>
                    <a:pt x="29606" y="34712"/>
                  </a:lnTo>
                  <a:cubicBezTo>
                    <a:pt x="28238" y="30183"/>
                    <a:pt x="26992" y="25624"/>
                    <a:pt x="24864" y="21399"/>
                  </a:cubicBezTo>
                  <a:cubicBezTo>
                    <a:pt x="24043" y="19849"/>
                    <a:pt x="23131" y="18359"/>
                    <a:pt x="22159" y="16961"/>
                  </a:cubicBezTo>
                  <a:cubicBezTo>
                    <a:pt x="19575" y="13314"/>
                    <a:pt x="16353" y="10092"/>
                    <a:pt x="12766" y="7387"/>
                  </a:cubicBezTo>
                  <a:cubicBezTo>
                    <a:pt x="8845" y="4408"/>
                    <a:pt x="4529" y="2037"/>
                    <a:pt x="0"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6" name="Google Shape;16426;p455"/>
            <p:cNvSpPr/>
            <p:nvPr/>
          </p:nvSpPr>
          <p:spPr>
            <a:xfrm>
              <a:off x="2393925" y="885900"/>
              <a:ext cx="1249300" cy="215725"/>
            </a:xfrm>
            <a:custGeom>
              <a:rect b="b" l="l" r="r" t="t"/>
              <a:pathLst>
                <a:path extrusionOk="0" h="8629" w="49972">
                  <a:moveTo>
                    <a:pt x="39375" y="0"/>
                  </a:moveTo>
                  <a:cubicBezTo>
                    <a:pt x="39178" y="0"/>
                    <a:pt x="38982" y="1"/>
                    <a:pt x="38786" y="4"/>
                  </a:cubicBezTo>
                  <a:cubicBezTo>
                    <a:pt x="26951" y="227"/>
                    <a:pt x="14988" y="3116"/>
                    <a:pt x="3157" y="3116"/>
                  </a:cubicBezTo>
                  <a:cubicBezTo>
                    <a:pt x="2103" y="3116"/>
                    <a:pt x="1051" y="3093"/>
                    <a:pt x="1" y="3043"/>
                  </a:cubicBezTo>
                  <a:lnTo>
                    <a:pt x="1" y="3043"/>
                  </a:lnTo>
                  <a:cubicBezTo>
                    <a:pt x="3496" y="6022"/>
                    <a:pt x="8207" y="7056"/>
                    <a:pt x="12767" y="7694"/>
                  </a:cubicBezTo>
                  <a:cubicBezTo>
                    <a:pt x="17188" y="8311"/>
                    <a:pt x="21649" y="8629"/>
                    <a:pt x="26097" y="8629"/>
                  </a:cubicBezTo>
                  <a:cubicBezTo>
                    <a:pt x="28438" y="8629"/>
                    <a:pt x="30775" y="8541"/>
                    <a:pt x="33102" y="8363"/>
                  </a:cubicBezTo>
                  <a:cubicBezTo>
                    <a:pt x="36263" y="8150"/>
                    <a:pt x="40062" y="7572"/>
                    <a:pt x="43102" y="6630"/>
                  </a:cubicBezTo>
                  <a:cubicBezTo>
                    <a:pt x="45837" y="5749"/>
                    <a:pt x="48208" y="4867"/>
                    <a:pt x="49971" y="2739"/>
                  </a:cubicBezTo>
                  <a:cubicBezTo>
                    <a:pt x="48695" y="1980"/>
                    <a:pt x="47388" y="1280"/>
                    <a:pt x="46111" y="612"/>
                  </a:cubicBezTo>
                  <a:cubicBezTo>
                    <a:pt x="43903" y="165"/>
                    <a:pt x="41619" y="0"/>
                    <a:pt x="39375"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7" name="Google Shape;16427;p455"/>
            <p:cNvSpPr/>
            <p:nvPr/>
          </p:nvSpPr>
          <p:spPr>
            <a:xfrm>
              <a:off x="2351375" y="688425"/>
              <a:ext cx="1259175" cy="370850"/>
            </a:xfrm>
            <a:custGeom>
              <a:rect b="b" l="l" r="r" t="t"/>
              <a:pathLst>
                <a:path extrusionOk="0" h="14834" w="50367">
                  <a:moveTo>
                    <a:pt x="25198" y="0"/>
                  </a:moveTo>
                  <a:cubicBezTo>
                    <a:pt x="11308" y="0"/>
                    <a:pt x="0" y="4499"/>
                    <a:pt x="0" y="8572"/>
                  </a:cubicBezTo>
                  <a:cubicBezTo>
                    <a:pt x="0" y="10000"/>
                    <a:pt x="1429" y="11216"/>
                    <a:pt x="3861" y="12158"/>
                  </a:cubicBezTo>
                  <a:cubicBezTo>
                    <a:pt x="8298" y="13921"/>
                    <a:pt x="16171" y="14833"/>
                    <a:pt x="25168" y="14833"/>
                  </a:cubicBezTo>
                  <a:cubicBezTo>
                    <a:pt x="39059" y="14833"/>
                    <a:pt x="50366" y="12675"/>
                    <a:pt x="50366" y="8602"/>
                  </a:cubicBezTo>
                  <a:cubicBezTo>
                    <a:pt x="50366" y="7569"/>
                    <a:pt x="49637" y="6505"/>
                    <a:pt x="48390" y="5441"/>
                  </a:cubicBezTo>
                  <a:cubicBezTo>
                    <a:pt x="45564" y="3283"/>
                    <a:pt x="40032" y="1368"/>
                    <a:pt x="33193" y="517"/>
                  </a:cubicBezTo>
                  <a:cubicBezTo>
                    <a:pt x="31004" y="243"/>
                    <a:pt x="28694" y="61"/>
                    <a:pt x="26293" y="0"/>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8" name="Google Shape;16428;p455"/>
            <p:cNvSpPr/>
            <p:nvPr/>
          </p:nvSpPr>
          <p:spPr>
            <a:xfrm>
              <a:off x="2461150" y="782325"/>
              <a:ext cx="227650" cy="166875"/>
            </a:xfrm>
            <a:custGeom>
              <a:rect b="b" l="l" r="r" t="t"/>
              <a:pathLst>
                <a:path extrusionOk="0" h="6675" w="9106">
                  <a:moveTo>
                    <a:pt x="6584" y="1"/>
                  </a:moveTo>
                  <a:cubicBezTo>
                    <a:pt x="4057" y="1"/>
                    <a:pt x="1" y="1343"/>
                    <a:pt x="138" y="4208"/>
                  </a:cubicBezTo>
                  <a:cubicBezTo>
                    <a:pt x="169" y="5059"/>
                    <a:pt x="716" y="5758"/>
                    <a:pt x="1445" y="6183"/>
                  </a:cubicBezTo>
                  <a:cubicBezTo>
                    <a:pt x="2038" y="6500"/>
                    <a:pt x="2734" y="6675"/>
                    <a:pt x="3399" y="6675"/>
                  </a:cubicBezTo>
                  <a:cubicBezTo>
                    <a:pt x="3757" y="6675"/>
                    <a:pt x="4105" y="6624"/>
                    <a:pt x="4424" y="6518"/>
                  </a:cubicBezTo>
                  <a:cubicBezTo>
                    <a:pt x="6035" y="5940"/>
                    <a:pt x="7281" y="4542"/>
                    <a:pt x="8224" y="3174"/>
                  </a:cubicBezTo>
                  <a:cubicBezTo>
                    <a:pt x="9105" y="1958"/>
                    <a:pt x="9075" y="287"/>
                    <a:pt x="7312" y="43"/>
                  </a:cubicBezTo>
                  <a:cubicBezTo>
                    <a:pt x="7090" y="15"/>
                    <a:pt x="6845" y="1"/>
                    <a:pt x="6584" y="1"/>
                  </a:cubicBezTo>
                  <a:close/>
                </a:path>
              </a:pathLst>
            </a:cu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9" name="Google Shape;16429;p455"/>
            <p:cNvSpPr/>
            <p:nvPr/>
          </p:nvSpPr>
          <p:spPr>
            <a:xfrm>
              <a:off x="2447875" y="826725"/>
              <a:ext cx="1162675" cy="232550"/>
            </a:xfrm>
            <a:custGeom>
              <a:rect b="b" l="l" r="r" t="t"/>
              <a:pathLst>
                <a:path extrusionOk="0" h="9302" w="46507">
                  <a:moveTo>
                    <a:pt x="44439" y="0"/>
                  </a:moveTo>
                  <a:lnTo>
                    <a:pt x="44439" y="0"/>
                  </a:lnTo>
                  <a:cubicBezTo>
                    <a:pt x="44834" y="517"/>
                    <a:pt x="45047" y="1125"/>
                    <a:pt x="45017" y="1824"/>
                  </a:cubicBezTo>
                  <a:cubicBezTo>
                    <a:pt x="44986" y="2888"/>
                    <a:pt x="44287" y="3799"/>
                    <a:pt x="43467" y="4347"/>
                  </a:cubicBezTo>
                  <a:cubicBezTo>
                    <a:pt x="42615" y="4924"/>
                    <a:pt x="41582" y="5228"/>
                    <a:pt x="40609" y="5502"/>
                  </a:cubicBezTo>
                  <a:cubicBezTo>
                    <a:pt x="33557" y="7391"/>
                    <a:pt x="26287" y="8172"/>
                    <a:pt x="18976" y="8172"/>
                  </a:cubicBezTo>
                  <a:cubicBezTo>
                    <a:pt x="12643" y="8172"/>
                    <a:pt x="6279" y="7586"/>
                    <a:pt x="1" y="6626"/>
                  </a:cubicBezTo>
                  <a:lnTo>
                    <a:pt x="1" y="6626"/>
                  </a:lnTo>
                  <a:cubicBezTo>
                    <a:pt x="4438" y="8389"/>
                    <a:pt x="12311" y="9301"/>
                    <a:pt x="21308" y="9301"/>
                  </a:cubicBezTo>
                  <a:cubicBezTo>
                    <a:pt x="35199" y="9301"/>
                    <a:pt x="46506" y="7143"/>
                    <a:pt x="46506" y="3070"/>
                  </a:cubicBezTo>
                  <a:cubicBezTo>
                    <a:pt x="46506" y="2037"/>
                    <a:pt x="45777" y="973"/>
                    <a:pt x="44439" y="0"/>
                  </a:cubicBezTo>
                  <a:close/>
                </a:path>
              </a:pathLst>
            </a:custGeom>
            <a:solidFill>
              <a:srgbClr val="FCE5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0" name="Google Shape;16430;p455"/>
            <p:cNvSpPr/>
            <p:nvPr/>
          </p:nvSpPr>
          <p:spPr>
            <a:xfrm>
              <a:off x="2907625" y="689925"/>
              <a:ext cx="272050" cy="53900"/>
            </a:xfrm>
            <a:custGeom>
              <a:rect b="b" l="l" r="r" t="t"/>
              <a:pathLst>
                <a:path extrusionOk="0" h="2156" w="10882">
                  <a:moveTo>
                    <a:pt x="4043" y="1"/>
                  </a:moveTo>
                  <a:cubicBezTo>
                    <a:pt x="2645" y="274"/>
                    <a:pt x="1277" y="761"/>
                    <a:pt x="0" y="1369"/>
                  </a:cubicBezTo>
                  <a:cubicBezTo>
                    <a:pt x="1566" y="1755"/>
                    <a:pt x="3222" y="2156"/>
                    <a:pt x="4862" y="2156"/>
                  </a:cubicBezTo>
                  <a:cubicBezTo>
                    <a:pt x="5547" y="2156"/>
                    <a:pt x="6229" y="2086"/>
                    <a:pt x="6900" y="1916"/>
                  </a:cubicBezTo>
                  <a:cubicBezTo>
                    <a:pt x="8268" y="1581"/>
                    <a:pt x="9514" y="822"/>
                    <a:pt x="10882" y="487"/>
                  </a:cubicBezTo>
                  <a:cubicBezTo>
                    <a:pt x="8724" y="214"/>
                    <a:pt x="6414" y="31"/>
                    <a:pt x="4043"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1" name="Google Shape;16431;p455"/>
            <p:cNvSpPr/>
            <p:nvPr/>
          </p:nvSpPr>
          <p:spPr>
            <a:xfrm>
              <a:off x="2805025" y="534150"/>
              <a:ext cx="351100" cy="199125"/>
            </a:xfrm>
            <a:custGeom>
              <a:rect b="b" l="l" r="r" t="t"/>
              <a:pathLst>
                <a:path extrusionOk="0" h="7965" w="14044">
                  <a:moveTo>
                    <a:pt x="7022" y="1"/>
                  </a:moveTo>
                  <a:cubicBezTo>
                    <a:pt x="3131" y="1"/>
                    <a:pt x="1" y="1764"/>
                    <a:pt x="1" y="3983"/>
                  </a:cubicBezTo>
                  <a:cubicBezTo>
                    <a:pt x="1" y="6171"/>
                    <a:pt x="3131" y="7964"/>
                    <a:pt x="7022" y="7964"/>
                  </a:cubicBezTo>
                  <a:cubicBezTo>
                    <a:pt x="10882" y="7964"/>
                    <a:pt x="14044" y="6171"/>
                    <a:pt x="14044" y="3983"/>
                  </a:cubicBezTo>
                  <a:cubicBezTo>
                    <a:pt x="14044" y="1764"/>
                    <a:pt x="10882" y="1"/>
                    <a:pt x="7022" y="1"/>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2" name="Google Shape;16432;p455"/>
            <p:cNvSpPr/>
            <p:nvPr/>
          </p:nvSpPr>
          <p:spPr>
            <a:xfrm>
              <a:off x="2830875" y="574750"/>
              <a:ext cx="79050" cy="69750"/>
            </a:xfrm>
            <a:custGeom>
              <a:rect b="b" l="l" r="r" t="t"/>
              <a:pathLst>
                <a:path extrusionOk="0" h="2790" w="3162">
                  <a:moveTo>
                    <a:pt x="2534" y="0"/>
                  </a:moveTo>
                  <a:cubicBezTo>
                    <a:pt x="2134" y="0"/>
                    <a:pt x="1657" y="166"/>
                    <a:pt x="1429" y="261"/>
                  </a:cubicBezTo>
                  <a:cubicBezTo>
                    <a:pt x="1186" y="383"/>
                    <a:pt x="973" y="535"/>
                    <a:pt x="790" y="687"/>
                  </a:cubicBezTo>
                  <a:cubicBezTo>
                    <a:pt x="486" y="960"/>
                    <a:pt x="213" y="1295"/>
                    <a:pt x="122" y="1720"/>
                  </a:cubicBezTo>
                  <a:cubicBezTo>
                    <a:pt x="61" y="1872"/>
                    <a:pt x="0" y="2055"/>
                    <a:pt x="61" y="2207"/>
                  </a:cubicBezTo>
                  <a:cubicBezTo>
                    <a:pt x="91" y="2511"/>
                    <a:pt x="274" y="2723"/>
                    <a:pt x="578" y="2784"/>
                  </a:cubicBezTo>
                  <a:cubicBezTo>
                    <a:pt x="615" y="2788"/>
                    <a:pt x="652" y="2790"/>
                    <a:pt x="689" y="2790"/>
                  </a:cubicBezTo>
                  <a:cubicBezTo>
                    <a:pt x="1218" y="2790"/>
                    <a:pt x="1667" y="2396"/>
                    <a:pt x="2037" y="2055"/>
                  </a:cubicBezTo>
                  <a:cubicBezTo>
                    <a:pt x="2371" y="1659"/>
                    <a:pt x="2888" y="1204"/>
                    <a:pt x="3101" y="717"/>
                  </a:cubicBezTo>
                  <a:cubicBezTo>
                    <a:pt x="3161" y="565"/>
                    <a:pt x="3161" y="383"/>
                    <a:pt x="3101" y="231"/>
                  </a:cubicBezTo>
                  <a:cubicBezTo>
                    <a:pt x="2987" y="60"/>
                    <a:pt x="2774" y="0"/>
                    <a:pt x="2534" y="0"/>
                  </a:cubicBezTo>
                  <a:close/>
                </a:path>
              </a:pathLst>
            </a:cu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3" name="Google Shape;16433;p455"/>
          <p:cNvGrpSpPr/>
          <p:nvPr/>
        </p:nvGrpSpPr>
        <p:grpSpPr>
          <a:xfrm flipH="1">
            <a:off x="5093476" y="4468420"/>
            <a:ext cx="807749" cy="675057"/>
            <a:chOff x="4776200" y="2536800"/>
            <a:chExt cx="1494725" cy="1250800"/>
          </a:xfrm>
        </p:grpSpPr>
        <p:sp>
          <p:nvSpPr>
            <p:cNvPr id="16434" name="Google Shape;16434;p455"/>
            <p:cNvSpPr/>
            <p:nvPr/>
          </p:nvSpPr>
          <p:spPr>
            <a:xfrm>
              <a:off x="4776950" y="3391675"/>
              <a:ext cx="1493225" cy="381500"/>
            </a:xfrm>
            <a:custGeom>
              <a:rect b="b" l="l" r="r" t="t"/>
              <a:pathLst>
                <a:path extrusionOk="0" h="15260" w="59729">
                  <a:moveTo>
                    <a:pt x="29849" y="1"/>
                  </a:moveTo>
                  <a:cubicBezTo>
                    <a:pt x="13344" y="1"/>
                    <a:pt x="1" y="3405"/>
                    <a:pt x="1" y="7630"/>
                  </a:cubicBezTo>
                  <a:cubicBezTo>
                    <a:pt x="1" y="11855"/>
                    <a:pt x="13344" y="15259"/>
                    <a:pt x="29849" y="15259"/>
                  </a:cubicBezTo>
                  <a:cubicBezTo>
                    <a:pt x="46354" y="15259"/>
                    <a:pt x="59728" y="11855"/>
                    <a:pt x="59728" y="7630"/>
                  </a:cubicBezTo>
                  <a:cubicBezTo>
                    <a:pt x="59728" y="3405"/>
                    <a:pt x="46354" y="1"/>
                    <a:pt x="29849" y="1"/>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5" name="Google Shape;16435;p455"/>
            <p:cNvSpPr/>
            <p:nvPr/>
          </p:nvSpPr>
          <p:spPr>
            <a:xfrm>
              <a:off x="4776200" y="3582400"/>
              <a:ext cx="1494725" cy="205200"/>
            </a:xfrm>
            <a:custGeom>
              <a:rect b="b" l="l" r="r" t="t"/>
              <a:pathLst>
                <a:path extrusionOk="0" h="8208" w="59789">
                  <a:moveTo>
                    <a:pt x="59758" y="1"/>
                  </a:moveTo>
                  <a:cubicBezTo>
                    <a:pt x="59697" y="700"/>
                    <a:pt x="59333" y="1308"/>
                    <a:pt x="58877" y="1764"/>
                  </a:cubicBezTo>
                  <a:cubicBezTo>
                    <a:pt x="58421" y="2220"/>
                    <a:pt x="57843" y="2554"/>
                    <a:pt x="57266" y="2888"/>
                  </a:cubicBezTo>
                  <a:cubicBezTo>
                    <a:pt x="56111" y="3527"/>
                    <a:pt x="54834" y="3983"/>
                    <a:pt x="53588" y="4378"/>
                  </a:cubicBezTo>
                  <a:cubicBezTo>
                    <a:pt x="51035" y="5138"/>
                    <a:pt x="48420" y="5624"/>
                    <a:pt x="45806" y="6019"/>
                  </a:cubicBezTo>
                  <a:cubicBezTo>
                    <a:pt x="43192" y="6384"/>
                    <a:pt x="40518" y="6658"/>
                    <a:pt x="37873" y="6809"/>
                  </a:cubicBezTo>
                  <a:cubicBezTo>
                    <a:pt x="35198" y="6961"/>
                    <a:pt x="32554" y="7022"/>
                    <a:pt x="29879" y="7022"/>
                  </a:cubicBezTo>
                  <a:cubicBezTo>
                    <a:pt x="27235" y="7022"/>
                    <a:pt x="24560" y="6961"/>
                    <a:pt x="21915" y="6779"/>
                  </a:cubicBezTo>
                  <a:cubicBezTo>
                    <a:pt x="19241" y="6627"/>
                    <a:pt x="16596" y="6354"/>
                    <a:pt x="13952" y="5958"/>
                  </a:cubicBezTo>
                  <a:cubicBezTo>
                    <a:pt x="11338" y="5594"/>
                    <a:pt x="8724" y="5107"/>
                    <a:pt x="6170" y="4347"/>
                  </a:cubicBezTo>
                  <a:cubicBezTo>
                    <a:pt x="4894" y="3952"/>
                    <a:pt x="3678" y="3466"/>
                    <a:pt x="2493" y="2858"/>
                  </a:cubicBezTo>
                  <a:cubicBezTo>
                    <a:pt x="1915" y="2554"/>
                    <a:pt x="1338" y="2159"/>
                    <a:pt x="882" y="1703"/>
                  </a:cubicBezTo>
                  <a:cubicBezTo>
                    <a:pt x="426" y="1247"/>
                    <a:pt x="61" y="700"/>
                    <a:pt x="0" y="1"/>
                  </a:cubicBezTo>
                  <a:lnTo>
                    <a:pt x="0" y="1"/>
                  </a:lnTo>
                  <a:cubicBezTo>
                    <a:pt x="0" y="639"/>
                    <a:pt x="334" y="1338"/>
                    <a:pt x="760" y="1825"/>
                  </a:cubicBezTo>
                  <a:cubicBezTo>
                    <a:pt x="1246" y="2311"/>
                    <a:pt x="1763" y="2736"/>
                    <a:pt x="2341" y="3132"/>
                  </a:cubicBezTo>
                  <a:cubicBezTo>
                    <a:pt x="3465" y="3831"/>
                    <a:pt x="4742" y="4408"/>
                    <a:pt x="5988" y="4864"/>
                  </a:cubicBezTo>
                  <a:cubicBezTo>
                    <a:pt x="8541" y="5776"/>
                    <a:pt x="11155" y="6414"/>
                    <a:pt x="13800" y="6870"/>
                  </a:cubicBezTo>
                  <a:cubicBezTo>
                    <a:pt x="19119" y="7843"/>
                    <a:pt x="24469" y="8177"/>
                    <a:pt x="29879" y="8208"/>
                  </a:cubicBezTo>
                  <a:cubicBezTo>
                    <a:pt x="35259" y="8177"/>
                    <a:pt x="40639" y="7843"/>
                    <a:pt x="45958" y="6870"/>
                  </a:cubicBezTo>
                  <a:cubicBezTo>
                    <a:pt x="48603" y="6414"/>
                    <a:pt x="51217" y="5776"/>
                    <a:pt x="53770" y="4864"/>
                  </a:cubicBezTo>
                  <a:cubicBezTo>
                    <a:pt x="55047" y="4408"/>
                    <a:pt x="56293" y="3831"/>
                    <a:pt x="57418" y="3132"/>
                  </a:cubicBezTo>
                  <a:cubicBezTo>
                    <a:pt x="57995" y="2736"/>
                    <a:pt x="58512" y="2372"/>
                    <a:pt x="58998" y="1825"/>
                  </a:cubicBezTo>
                  <a:cubicBezTo>
                    <a:pt x="59454" y="1338"/>
                    <a:pt x="59788" y="700"/>
                    <a:pt x="5975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6" name="Google Shape;16436;p455"/>
            <p:cNvSpPr/>
            <p:nvPr/>
          </p:nvSpPr>
          <p:spPr>
            <a:xfrm>
              <a:off x="5012525" y="2653825"/>
              <a:ext cx="1020550" cy="1024350"/>
            </a:xfrm>
            <a:custGeom>
              <a:rect b="b" l="l" r="r" t="t"/>
              <a:pathLst>
                <a:path extrusionOk="0" h="40974" w="40822">
                  <a:moveTo>
                    <a:pt x="0" y="0"/>
                  </a:moveTo>
                  <a:lnTo>
                    <a:pt x="0" y="29636"/>
                  </a:lnTo>
                  <a:cubicBezTo>
                    <a:pt x="0" y="31825"/>
                    <a:pt x="669" y="33892"/>
                    <a:pt x="1885" y="35563"/>
                  </a:cubicBezTo>
                  <a:cubicBezTo>
                    <a:pt x="2766" y="36779"/>
                    <a:pt x="3952" y="37782"/>
                    <a:pt x="5259" y="38512"/>
                  </a:cubicBezTo>
                  <a:cubicBezTo>
                    <a:pt x="6019" y="38907"/>
                    <a:pt x="6809" y="39241"/>
                    <a:pt x="7660" y="39424"/>
                  </a:cubicBezTo>
                  <a:cubicBezTo>
                    <a:pt x="11915" y="40457"/>
                    <a:pt x="16171" y="40974"/>
                    <a:pt x="20426" y="40974"/>
                  </a:cubicBezTo>
                  <a:cubicBezTo>
                    <a:pt x="24682" y="40974"/>
                    <a:pt x="28937" y="40457"/>
                    <a:pt x="33192" y="39424"/>
                  </a:cubicBezTo>
                  <a:cubicBezTo>
                    <a:pt x="37721" y="38360"/>
                    <a:pt x="40822" y="34256"/>
                    <a:pt x="40822" y="29636"/>
                  </a:cubicBezTo>
                  <a:lnTo>
                    <a:pt x="40822" y="0"/>
                  </a:ln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7" name="Google Shape;16437;p455"/>
            <p:cNvSpPr/>
            <p:nvPr/>
          </p:nvSpPr>
          <p:spPr>
            <a:xfrm>
              <a:off x="5013275" y="2536800"/>
              <a:ext cx="1019800" cy="233325"/>
            </a:xfrm>
            <a:custGeom>
              <a:rect b="b" l="l" r="r" t="t"/>
              <a:pathLst>
                <a:path extrusionOk="0" h="9333" w="40792">
                  <a:moveTo>
                    <a:pt x="20396" y="1"/>
                  </a:moveTo>
                  <a:cubicBezTo>
                    <a:pt x="9119" y="1"/>
                    <a:pt x="1" y="2098"/>
                    <a:pt x="1" y="4681"/>
                  </a:cubicBezTo>
                  <a:cubicBezTo>
                    <a:pt x="1" y="7235"/>
                    <a:pt x="9119" y="9332"/>
                    <a:pt x="20396" y="9332"/>
                  </a:cubicBezTo>
                  <a:cubicBezTo>
                    <a:pt x="31673" y="9332"/>
                    <a:pt x="40792" y="7235"/>
                    <a:pt x="40792" y="4681"/>
                  </a:cubicBezTo>
                  <a:cubicBezTo>
                    <a:pt x="40792" y="2098"/>
                    <a:pt x="31673" y="1"/>
                    <a:pt x="20396" y="1"/>
                  </a:cubicBezTo>
                  <a:close/>
                </a:path>
              </a:pathLst>
            </a:custGeom>
            <a:solidFill>
              <a:srgbClr val="FFC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8" name="Google Shape;16438;p455"/>
            <p:cNvSpPr/>
            <p:nvPr/>
          </p:nvSpPr>
          <p:spPr>
            <a:xfrm>
              <a:off x="5048225" y="2561125"/>
              <a:ext cx="949900" cy="185425"/>
            </a:xfrm>
            <a:custGeom>
              <a:rect b="b" l="l" r="r" t="t"/>
              <a:pathLst>
                <a:path extrusionOk="0" h="7417" w="37996">
                  <a:moveTo>
                    <a:pt x="18998" y="0"/>
                  </a:moveTo>
                  <a:cubicBezTo>
                    <a:pt x="8512" y="0"/>
                    <a:pt x="1" y="1642"/>
                    <a:pt x="1" y="3708"/>
                  </a:cubicBezTo>
                  <a:cubicBezTo>
                    <a:pt x="1" y="4377"/>
                    <a:pt x="913" y="5015"/>
                    <a:pt x="2554" y="5563"/>
                  </a:cubicBezTo>
                  <a:cubicBezTo>
                    <a:pt x="5837" y="6657"/>
                    <a:pt x="11977" y="7417"/>
                    <a:pt x="18998" y="7417"/>
                  </a:cubicBezTo>
                  <a:cubicBezTo>
                    <a:pt x="26020" y="7417"/>
                    <a:pt x="32190" y="6657"/>
                    <a:pt x="35442" y="5563"/>
                  </a:cubicBezTo>
                  <a:cubicBezTo>
                    <a:pt x="37084" y="4985"/>
                    <a:pt x="37995" y="4377"/>
                    <a:pt x="37995" y="3708"/>
                  </a:cubicBezTo>
                  <a:cubicBezTo>
                    <a:pt x="37995" y="1642"/>
                    <a:pt x="29485" y="0"/>
                    <a:pt x="18998" y="0"/>
                  </a:cubicBezTo>
                  <a:close/>
                </a:path>
              </a:pathLst>
            </a:custGeom>
            <a:solidFill>
              <a:srgbClr val="FCE5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9" name="Google Shape;16439;p455"/>
            <p:cNvSpPr/>
            <p:nvPr/>
          </p:nvSpPr>
          <p:spPr>
            <a:xfrm>
              <a:off x="5112075" y="2653825"/>
              <a:ext cx="822225" cy="92725"/>
            </a:xfrm>
            <a:custGeom>
              <a:rect b="b" l="l" r="r" t="t"/>
              <a:pathLst>
                <a:path extrusionOk="0" h="3709" w="32889">
                  <a:moveTo>
                    <a:pt x="16444" y="0"/>
                  </a:moveTo>
                  <a:cubicBezTo>
                    <a:pt x="9423" y="0"/>
                    <a:pt x="3252" y="760"/>
                    <a:pt x="0" y="1855"/>
                  </a:cubicBezTo>
                  <a:cubicBezTo>
                    <a:pt x="3313" y="2949"/>
                    <a:pt x="9423" y="3709"/>
                    <a:pt x="16444" y="3709"/>
                  </a:cubicBezTo>
                  <a:cubicBezTo>
                    <a:pt x="23466" y="3709"/>
                    <a:pt x="29636" y="2949"/>
                    <a:pt x="32888" y="1855"/>
                  </a:cubicBezTo>
                  <a:cubicBezTo>
                    <a:pt x="29636" y="760"/>
                    <a:pt x="23466" y="0"/>
                    <a:pt x="16444" y="0"/>
                  </a:cubicBezTo>
                  <a:close/>
                </a:path>
              </a:pathLst>
            </a:custGeom>
            <a:solidFill>
              <a:srgbClr val="8CB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0" name="Google Shape;16440;p455"/>
            <p:cNvSpPr/>
            <p:nvPr/>
          </p:nvSpPr>
          <p:spPr>
            <a:xfrm>
              <a:off x="5014025" y="2946375"/>
              <a:ext cx="1019050" cy="125600"/>
            </a:xfrm>
            <a:custGeom>
              <a:rect b="b" l="l" r="r" t="t"/>
              <a:pathLst>
                <a:path extrusionOk="0" h="5024" w="40762">
                  <a:moveTo>
                    <a:pt x="40762" y="1"/>
                  </a:moveTo>
                  <a:cubicBezTo>
                    <a:pt x="39941" y="92"/>
                    <a:pt x="39333" y="548"/>
                    <a:pt x="38573" y="1095"/>
                  </a:cubicBezTo>
                  <a:cubicBezTo>
                    <a:pt x="38239" y="1338"/>
                    <a:pt x="37844" y="1612"/>
                    <a:pt x="37418" y="1733"/>
                  </a:cubicBezTo>
                  <a:cubicBezTo>
                    <a:pt x="37279" y="1768"/>
                    <a:pt x="37140" y="1783"/>
                    <a:pt x="37002" y="1783"/>
                  </a:cubicBezTo>
                  <a:cubicBezTo>
                    <a:pt x="36656" y="1783"/>
                    <a:pt x="36315" y="1690"/>
                    <a:pt x="35990" y="1581"/>
                  </a:cubicBezTo>
                  <a:cubicBezTo>
                    <a:pt x="35194" y="1326"/>
                    <a:pt x="34452" y="937"/>
                    <a:pt x="33638" y="937"/>
                  </a:cubicBezTo>
                  <a:cubicBezTo>
                    <a:pt x="33581" y="937"/>
                    <a:pt x="33524" y="939"/>
                    <a:pt x="33467" y="943"/>
                  </a:cubicBezTo>
                  <a:cubicBezTo>
                    <a:pt x="31042" y="1022"/>
                    <a:pt x="29554" y="4232"/>
                    <a:pt x="27240" y="4232"/>
                  </a:cubicBezTo>
                  <a:cubicBezTo>
                    <a:pt x="26885" y="4232"/>
                    <a:pt x="26511" y="4156"/>
                    <a:pt x="26111" y="3983"/>
                  </a:cubicBezTo>
                  <a:cubicBezTo>
                    <a:pt x="24713" y="3375"/>
                    <a:pt x="23588" y="2068"/>
                    <a:pt x="22007" y="1855"/>
                  </a:cubicBezTo>
                  <a:cubicBezTo>
                    <a:pt x="21819" y="1826"/>
                    <a:pt x="21635" y="1813"/>
                    <a:pt x="21453" y="1813"/>
                  </a:cubicBezTo>
                  <a:cubicBezTo>
                    <a:pt x="19693" y="1813"/>
                    <a:pt x="18200" y="3054"/>
                    <a:pt x="16658" y="3770"/>
                  </a:cubicBezTo>
                  <a:cubicBezTo>
                    <a:pt x="16079" y="4040"/>
                    <a:pt x="15415" y="4249"/>
                    <a:pt x="14766" y="4249"/>
                  </a:cubicBezTo>
                  <a:cubicBezTo>
                    <a:pt x="14392" y="4249"/>
                    <a:pt x="14023" y="4180"/>
                    <a:pt x="13679" y="4013"/>
                  </a:cubicBezTo>
                  <a:cubicBezTo>
                    <a:pt x="13010" y="3679"/>
                    <a:pt x="12463" y="3101"/>
                    <a:pt x="11947" y="2554"/>
                  </a:cubicBezTo>
                  <a:cubicBezTo>
                    <a:pt x="11399" y="2037"/>
                    <a:pt x="10822" y="1551"/>
                    <a:pt x="10123" y="1338"/>
                  </a:cubicBezTo>
                  <a:cubicBezTo>
                    <a:pt x="9884" y="1269"/>
                    <a:pt x="9642" y="1238"/>
                    <a:pt x="9400" y="1238"/>
                  </a:cubicBezTo>
                  <a:cubicBezTo>
                    <a:pt x="8902" y="1238"/>
                    <a:pt x="8404" y="1367"/>
                    <a:pt x="7934" y="1551"/>
                  </a:cubicBezTo>
                  <a:cubicBezTo>
                    <a:pt x="7114" y="1885"/>
                    <a:pt x="6384" y="2402"/>
                    <a:pt x="5503" y="2676"/>
                  </a:cubicBezTo>
                  <a:cubicBezTo>
                    <a:pt x="5238" y="2759"/>
                    <a:pt x="4989" y="2797"/>
                    <a:pt x="4750" y="2797"/>
                  </a:cubicBezTo>
                  <a:cubicBezTo>
                    <a:pt x="4029" y="2797"/>
                    <a:pt x="3407" y="2449"/>
                    <a:pt x="2767" y="1946"/>
                  </a:cubicBezTo>
                  <a:cubicBezTo>
                    <a:pt x="2083" y="1411"/>
                    <a:pt x="1253" y="729"/>
                    <a:pt x="306" y="729"/>
                  </a:cubicBezTo>
                  <a:cubicBezTo>
                    <a:pt x="285" y="729"/>
                    <a:pt x="265" y="730"/>
                    <a:pt x="244" y="730"/>
                  </a:cubicBezTo>
                  <a:cubicBezTo>
                    <a:pt x="153" y="730"/>
                    <a:pt x="92" y="791"/>
                    <a:pt x="1" y="791"/>
                  </a:cubicBezTo>
                  <a:lnTo>
                    <a:pt x="1" y="1581"/>
                  </a:lnTo>
                  <a:cubicBezTo>
                    <a:pt x="82" y="1569"/>
                    <a:pt x="166" y="1563"/>
                    <a:pt x="252" y="1563"/>
                  </a:cubicBezTo>
                  <a:cubicBezTo>
                    <a:pt x="588" y="1563"/>
                    <a:pt x="951" y="1655"/>
                    <a:pt x="1217" y="1825"/>
                  </a:cubicBezTo>
                  <a:cubicBezTo>
                    <a:pt x="2007" y="2220"/>
                    <a:pt x="2615" y="2919"/>
                    <a:pt x="3436" y="3284"/>
                  </a:cubicBezTo>
                  <a:cubicBezTo>
                    <a:pt x="3847" y="3489"/>
                    <a:pt x="4252" y="3574"/>
                    <a:pt x="4651" y="3574"/>
                  </a:cubicBezTo>
                  <a:cubicBezTo>
                    <a:pt x="5664" y="3574"/>
                    <a:pt x="6640" y="3025"/>
                    <a:pt x="7600" y="2524"/>
                  </a:cubicBezTo>
                  <a:cubicBezTo>
                    <a:pt x="8128" y="2272"/>
                    <a:pt x="8720" y="1999"/>
                    <a:pt x="9339" y="1999"/>
                  </a:cubicBezTo>
                  <a:cubicBezTo>
                    <a:pt x="9467" y="1999"/>
                    <a:pt x="9597" y="2011"/>
                    <a:pt x="9728" y="2037"/>
                  </a:cubicBezTo>
                  <a:cubicBezTo>
                    <a:pt x="10488" y="2189"/>
                    <a:pt x="11035" y="2736"/>
                    <a:pt x="11551" y="3223"/>
                  </a:cubicBezTo>
                  <a:cubicBezTo>
                    <a:pt x="12098" y="3709"/>
                    <a:pt x="12585" y="4256"/>
                    <a:pt x="13193" y="4591"/>
                  </a:cubicBezTo>
                  <a:cubicBezTo>
                    <a:pt x="13706" y="4890"/>
                    <a:pt x="14265" y="5024"/>
                    <a:pt x="14837" y="5024"/>
                  </a:cubicBezTo>
                  <a:cubicBezTo>
                    <a:pt x="15078" y="5024"/>
                    <a:pt x="15321" y="5000"/>
                    <a:pt x="15564" y="4955"/>
                  </a:cubicBezTo>
                  <a:cubicBezTo>
                    <a:pt x="17479" y="4621"/>
                    <a:pt x="18938" y="3071"/>
                    <a:pt x="20792" y="2645"/>
                  </a:cubicBezTo>
                  <a:cubicBezTo>
                    <a:pt x="21009" y="2600"/>
                    <a:pt x="21219" y="2579"/>
                    <a:pt x="21423" y="2579"/>
                  </a:cubicBezTo>
                  <a:cubicBezTo>
                    <a:pt x="22852" y="2579"/>
                    <a:pt x="24002" y="3599"/>
                    <a:pt x="25199" y="4317"/>
                  </a:cubicBezTo>
                  <a:cubicBezTo>
                    <a:pt x="25910" y="4744"/>
                    <a:pt x="26663" y="4994"/>
                    <a:pt x="27421" y="4994"/>
                  </a:cubicBezTo>
                  <a:cubicBezTo>
                    <a:pt x="27959" y="4994"/>
                    <a:pt x="28499" y="4868"/>
                    <a:pt x="29029" y="4591"/>
                  </a:cubicBezTo>
                  <a:cubicBezTo>
                    <a:pt x="30214" y="3952"/>
                    <a:pt x="31096" y="2828"/>
                    <a:pt x="32220" y="2159"/>
                  </a:cubicBezTo>
                  <a:cubicBezTo>
                    <a:pt x="32703" y="1857"/>
                    <a:pt x="33186" y="1702"/>
                    <a:pt x="33695" y="1702"/>
                  </a:cubicBezTo>
                  <a:cubicBezTo>
                    <a:pt x="33956" y="1702"/>
                    <a:pt x="34223" y="1742"/>
                    <a:pt x="34500" y="1825"/>
                  </a:cubicBezTo>
                  <a:cubicBezTo>
                    <a:pt x="35333" y="2054"/>
                    <a:pt x="36112" y="2529"/>
                    <a:pt x="37016" y="2529"/>
                  </a:cubicBezTo>
                  <a:cubicBezTo>
                    <a:pt x="37069" y="2529"/>
                    <a:pt x="37122" y="2527"/>
                    <a:pt x="37175" y="2524"/>
                  </a:cubicBezTo>
                  <a:cubicBezTo>
                    <a:pt x="38148" y="2493"/>
                    <a:pt x="38847" y="1855"/>
                    <a:pt x="39607" y="1308"/>
                  </a:cubicBezTo>
                  <a:cubicBezTo>
                    <a:pt x="39911" y="1095"/>
                    <a:pt x="40306" y="821"/>
                    <a:pt x="40762" y="761"/>
                  </a:cubicBezTo>
                  <a:lnTo>
                    <a:pt x="40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1" name="Google Shape;16441;p455"/>
            <p:cNvSpPr/>
            <p:nvPr/>
          </p:nvSpPr>
          <p:spPr>
            <a:xfrm>
              <a:off x="5014025" y="3045175"/>
              <a:ext cx="1019050" cy="125600"/>
            </a:xfrm>
            <a:custGeom>
              <a:rect b="b" l="l" r="r" t="t"/>
              <a:pathLst>
                <a:path extrusionOk="0" h="5024" w="40762">
                  <a:moveTo>
                    <a:pt x="40762" y="0"/>
                  </a:moveTo>
                  <a:cubicBezTo>
                    <a:pt x="39941" y="91"/>
                    <a:pt x="39333" y="608"/>
                    <a:pt x="38573" y="1125"/>
                  </a:cubicBezTo>
                  <a:cubicBezTo>
                    <a:pt x="38239" y="1398"/>
                    <a:pt x="37844" y="1642"/>
                    <a:pt x="37418" y="1763"/>
                  </a:cubicBezTo>
                  <a:cubicBezTo>
                    <a:pt x="37279" y="1798"/>
                    <a:pt x="37140" y="1813"/>
                    <a:pt x="37002" y="1813"/>
                  </a:cubicBezTo>
                  <a:cubicBezTo>
                    <a:pt x="36656" y="1813"/>
                    <a:pt x="36315" y="1720"/>
                    <a:pt x="35990" y="1611"/>
                  </a:cubicBezTo>
                  <a:cubicBezTo>
                    <a:pt x="35170" y="1348"/>
                    <a:pt x="34406" y="971"/>
                    <a:pt x="33563" y="971"/>
                  </a:cubicBezTo>
                  <a:cubicBezTo>
                    <a:pt x="33531" y="971"/>
                    <a:pt x="33499" y="972"/>
                    <a:pt x="33467" y="973"/>
                  </a:cubicBezTo>
                  <a:cubicBezTo>
                    <a:pt x="31049" y="1078"/>
                    <a:pt x="29563" y="4272"/>
                    <a:pt x="27261" y="4272"/>
                  </a:cubicBezTo>
                  <a:cubicBezTo>
                    <a:pt x="26900" y="4272"/>
                    <a:pt x="26519" y="4194"/>
                    <a:pt x="26111" y="4012"/>
                  </a:cubicBezTo>
                  <a:cubicBezTo>
                    <a:pt x="24713" y="3374"/>
                    <a:pt x="23588" y="2067"/>
                    <a:pt x="22007" y="1854"/>
                  </a:cubicBezTo>
                  <a:cubicBezTo>
                    <a:pt x="21819" y="1826"/>
                    <a:pt x="21635" y="1813"/>
                    <a:pt x="21453" y="1813"/>
                  </a:cubicBezTo>
                  <a:cubicBezTo>
                    <a:pt x="19693" y="1813"/>
                    <a:pt x="18200" y="3053"/>
                    <a:pt x="16658" y="3769"/>
                  </a:cubicBezTo>
                  <a:cubicBezTo>
                    <a:pt x="16078" y="4040"/>
                    <a:pt x="15411" y="4262"/>
                    <a:pt x="14760" y="4262"/>
                  </a:cubicBezTo>
                  <a:cubicBezTo>
                    <a:pt x="14388" y="4262"/>
                    <a:pt x="14022" y="4189"/>
                    <a:pt x="13679" y="4012"/>
                  </a:cubicBezTo>
                  <a:cubicBezTo>
                    <a:pt x="13010" y="3678"/>
                    <a:pt x="12463" y="3101"/>
                    <a:pt x="11947" y="2553"/>
                  </a:cubicBezTo>
                  <a:cubicBezTo>
                    <a:pt x="11399" y="2037"/>
                    <a:pt x="10822" y="1550"/>
                    <a:pt x="10123" y="1338"/>
                  </a:cubicBezTo>
                  <a:cubicBezTo>
                    <a:pt x="9884" y="1268"/>
                    <a:pt x="9642" y="1237"/>
                    <a:pt x="9400" y="1237"/>
                  </a:cubicBezTo>
                  <a:cubicBezTo>
                    <a:pt x="8902" y="1237"/>
                    <a:pt x="8404" y="1366"/>
                    <a:pt x="7934" y="1550"/>
                  </a:cubicBezTo>
                  <a:cubicBezTo>
                    <a:pt x="7114" y="1885"/>
                    <a:pt x="6384" y="2401"/>
                    <a:pt x="5503" y="2675"/>
                  </a:cubicBezTo>
                  <a:cubicBezTo>
                    <a:pt x="5238" y="2758"/>
                    <a:pt x="4989" y="2796"/>
                    <a:pt x="4750" y="2796"/>
                  </a:cubicBezTo>
                  <a:cubicBezTo>
                    <a:pt x="4029" y="2796"/>
                    <a:pt x="3407" y="2448"/>
                    <a:pt x="2767" y="1946"/>
                  </a:cubicBezTo>
                  <a:cubicBezTo>
                    <a:pt x="2083" y="1410"/>
                    <a:pt x="1253" y="729"/>
                    <a:pt x="306" y="729"/>
                  </a:cubicBezTo>
                  <a:cubicBezTo>
                    <a:pt x="285" y="729"/>
                    <a:pt x="265" y="729"/>
                    <a:pt x="244" y="730"/>
                  </a:cubicBezTo>
                  <a:cubicBezTo>
                    <a:pt x="153" y="730"/>
                    <a:pt x="92" y="790"/>
                    <a:pt x="1" y="790"/>
                  </a:cubicBezTo>
                  <a:lnTo>
                    <a:pt x="1" y="1581"/>
                  </a:lnTo>
                  <a:cubicBezTo>
                    <a:pt x="82" y="1568"/>
                    <a:pt x="166" y="1562"/>
                    <a:pt x="252" y="1562"/>
                  </a:cubicBezTo>
                  <a:cubicBezTo>
                    <a:pt x="588" y="1562"/>
                    <a:pt x="951" y="1655"/>
                    <a:pt x="1217" y="1824"/>
                  </a:cubicBezTo>
                  <a:cubicBezTo>
                    <a:pt x="2007" y="2219"/>
                    <a:pt x="2615" y="2918"/>
                    <a:pt x="3436" y="3283"/>
                  </a:cubicBezTo>
                  <a:cubicBezTo>
                    <a:pt x="3847" y="3489"/>
                    <a:pt x="4252" y="3574"/>
                    <a:pt x="4651" y="3574"/>
                  </a:cubicBezTo>
                  <a:cubicBezTo>
                    <a:pt x="5664" y="3574"/>
                    <a:pt x="6640" y="3025"/>
                    <a:pt x="7600" y="2523"/>
                  </a:cubicBezTo>
                  <a:cubicBezTo>
                    <a:pt x="8128" y="2271"/>
                    <a:pt x="8720" y="1999"/>
                    <a:pt x="9339" y="1999"/>
                  </a:cubicBezTo>
                  <a:cubicBezTo>
                    <a:pt x="9467" y="1999"/>
                    <a:pt x="9597" y="2011"/>
                    <a:pt x="9728" y="2037"/>
                  </a:cubicBezTo>
                  <a:cubicBezTo>
                    <a:pt x="10488" y="2189"/>
                    <a:pt x="11035" y="2736"/>
                    <a:pt x="11551" y="3222"/>
                  </a:cubicBezTo>
                  <a:cubicBezTo>
                    <a:pt x="12098" y="3708"/>
                    <a:pt x="12585" y="4256"/>
                    <a:pt x="13193" y="4590"/>
                  </a:cubicBezTo>
                  <a:cubicBezTo>
                    <a:pt x="13706" y="4889"/>
                    <a:pt x="14265" y="5023"/>
                    <a:pt x="14837" y="5023"/>
                  </a:cubicBezTo>
                  <a:cubicBezTo>
                    <a:pt x="15078" y="5023"/>
                    <a:pt x="15321" y="5000"/>
                    <a:pt x="15564" y="4955"/>
                  </a:cubicBezTo>
                  <a:cubicBezTo>
                    <a:pt x="17479" y="4620"/>
                    <a:pt x="18938" y="3070"/>
                    <a:pt x="20792" y="2645"/>
                  </a:cubicBezTo>
                  <a:cubicBezTo>
                    <a:pt x="21009" y="2599"/>
                    <a:pt x="21219" y="2578"/>
                    <a:pt x="21423" y="2578"/>
                  </a:cubicBezTo>
                  <a:cubicBezTo>
                    <a:pt x="22852" y="2578"/>
                    <a:pt x="24002" y="3598"/>
                    <a:pt x="25199" y="4316"/>
                  </a:cubicBezTo>
                  <a:cubicBezTo>
                    <a:pt x="25910" y="4743"/>
                    <a:pt x="26663" y="4993"/>
                    <a:pt x="27421" y="4993"/>
                  </a:cubicBezTo>
                  <a:cubicBezTo>
                    <a:pt x="27959" y="4993"/>
                    <a:pt x="28499" y="4867"/>
                    <a:pt x="29029" y="4590"/>
                  </a:cubicBezTo>
                  <a:cubicBezTo>
                    <a:pt x="30214" y="3921"/>
                    <a:pt x="31096" y="2827"/>
                    <a:pt x="32220" y="2158"/>
                  </a:cubicBezTo>
                  <a:cubicBezTo>
                    <a:pt x="32703" y="1857"/>
                    <a:pt x="33186" y="1701"/>
                    <a:pt x="33695" y="1701"/>
                  </a:cubicBezTo>
                  <a:cubicBezTo>
                    <a:pt x="33956" y="1701"/>
                    <a:pt x="34223" y="1742"/>
                    <a:pt x="34500" y="1824"/>
                  </a:cubicBezTo>
                  <a:cubicBezTo>
                    <a:pt x="35333" y="2054"/>
                    <a:pt x="36112" y="2528"/>
                    <a:pt x="37016" y="2528"/>
                  </a:cubicBezTo>
                  <a:cubicBezTo>
                    <a:pt x="37069" y="2528"/>
                    <a:pt x="37122" y="2526"/>
                    <a:pt x="37175" y="2523"/>
                  </a:cubicBezTo>
                  <a:cubicBezTo>
                    <a:pt x="38148" y="2493"/>
                    <a:pt x="38847" y="1854"/>
                    <a:pt x="39607" y="1307"/>
                  </a:cubicBezTo>
                  <a:cubicBezTo>
                    <a:pt x="39911" y="1094"/>
                    <a:pt x="40306" y="821"/>
                    <a:pt x="40762" y="760"/>
                  </a:cubicBezTo>
                  <a:lnTo>
                    <a:pt x="407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2" name="Google Shape;16442;p455"/>
            <p:cNvSpPr/>
            <p:nvPr/>
          </p:nvSpPr>
          <p:spPr>
            <a:xfrm>
              <a:off x="5014025" y="3156875"/>
              <a:ext cx="1019050" cy="125450"/>
            </a:xfrm>
            <a:custGeom>
              <a:rect b="b" l="l" r="r" t="t"/>
              <a:pathLst>
                <a:path extrusionOk="0" h="5018" w="40762">
                  <a:moveTo>
                    <a:pt x="40762" y="0"/>
                  </a:moveTo>
                  <a:cubicBezTo>
                    <a:pt x="39941" y="92"/>
                    <a:pt x="39333" y="578"/>
                    <a:pt x="38573" y="1095"/>
                  </a:cubicBezTo>
                  <a:cubicBezTo>
                    <a:pt x="38239" y="1368"/>
                    <a:pt x="37844" y="1642"/>
                    <a:pt x="37418" y="1733"/>
                  </a:cubicBezTo>
                  <a:cubicBezTo>
                    <a:pt x="37279" y="1768"/>
                    <a:pt x="37140" y="1783"/>
                    <a:pt x="37002" y="1783"/>
                  </a:cubicBezTo>
                  <a:cubicBezTo>
                    <a:pt x="36656" y="1783"/>
                    <a:pt x="36315" y="1689"/>
                    <a:pt x="35990" y="1581"/>
                  </a:cubicBezTo>
                  <a:cubicBezTo>
                    <a:pt x="35167" y="1346"/>
                    <a:pt x="34402" y="941"/>
                    <a:pt x="33557" y="941"/>
                  </a:cubicBezTo>
                  <a:cubicBezTo>
                    <a:pt x="33527" y="941"/>
                    <a:pt x="33497" y="942"/>
                    <a:pt x="33467" y="943"/>
                  </a:cubicBezTo>
                  <a:cubicBezTo>
                    <a:pt x="31049" y="1048"/>
                    <a:pt x="29563" y="4242"/>
                    <a:pt x="27261" y="4242"/>
                  </a:cubicBezTo>
                  <a:cubicBezTo>
                    <a:pt x="26900" y="4242"/>
                    <a:pt x="26519" y="4163"/>
                    <a:pt x="26111" y="3982"/>
                  </a:cubicBezTo>
                  <a:cubicBezTo>
                    <a:pt x="24713" y="3344"/>
                    <a:pt x="23588" y="2037"/>
                    <a:pt x="22007" y="1824"/>
                  </a:cubicBezTo>
                  <a:cubicBezTo>
                    <a:pt x="21820" y="1796"/>
                    <a:pt x="21635" y="1782"/>
                    <a:pt x="21453" y="1782"/>
                  </a:cubicBezTo>
                  <a:cubicBezTo>
                    <a:pt x="19693" y="1782"/>
                    <a:pt x="18201" y="3026"/>
                    <a:pt x="16658" y="3769"/>
                  </a:cubicBezTo>
                  <a:cubicBezTo>
                    <a:pt x="16083" y="4019"/>
                    <a:pt x="15423" y="4219"/>
                    <a:pt x="14778" y="4219"/>
                  </a:cubicBezTo>
                  <a:cubicBezTo>
                    <a:pt x="14400" y="4219"/>
                    <a:pt x="14027" y="4151"/>
                    <a:pt x="13679" y="3982"/>
                  </a:cubicBezTo>
                  <a:cubicBezTo>
                    <a:pt x="13010" y="3648"/>
                    <a:pt x="12463" y="3070"/>
                    <a:pt x="11947" y="2554"/>
                  </a:cubicBezTo>
                  <a:cubicBezTo>
                    <a:pt x="11399" y="2006"/>
                    <a:pt x="10822" y="1520"/>
                    <a:pt x="10123" y="1338"/>
                  </a:cubicBezTo>
                  <a:cubicBezTo>
                    <a:pt x="9867" y="1253"/>
                    <a:pt x="9608" y="1216"/>
                    <a:pt x="9349" y="1216"/>
                  </a:cubicBezTo>
                  <a:cubicBezTo>
                    <a:pt x="8869" y="1216"/>
                    <a:pt x="8389" y="1342"/>
                    <a:pt x="7934" y="1520"/>
                  </a:cubicBezTo>
                  <a:cubicBezTo>
                    <a:pt x="7114" y="1854"/>
                    <a:pt x="6384" y="2402"/>
                    <a:pt x="5503" y="2645"/>
                  </a:cubicBezTo>
                  <a:cubicBezTo>
                    <a:pt x="5232" y="2738"/>
                    <a:pt x="4977" y="2779"/>
                    <a:pt x="4733" y="2779"/>
                  </a:cubicBezTo>
                  <a:cubicBezTo>
                    <a:pt x="4019" y="2779"/>
                    <a:pt x="3402" y="2422"/>
                    <a:pt x="2767" y="1946"/>
                  </a:cubicBezTo>
                  <a:cubicBezTo>
                    <a:pt x="2097" y="1392"/>
                    <a:pt x="1286" y="726"/>
                    <a:pt x="363" y="726"/>
                  </a:cubicBezTo>
                  <a:cubicBezTo>
                    <a:pt x="324" y="726"/>
                    <a:pt x="284" y="727"/>
                    <a:pt x="244" y="730"/>
                  </a:cubicBezTo>
                  <a:cubicBezTo>
                    <a:pt x="153" y="730"/>
                    <a:pt x="92" y="760"/>
                    <a:pt x="1" y="760"/>
                  </a:cubicBezTo>
                  <a:lnTo>
                    <a:pt x="1" y="1551"/>
                  </a:lnTo>
                  <a:cubicBezTo>
                    <a:pt x="71" y="1540"/>
                    <a:pt x="144" y="1535"/>
                    <a:pt x="218" y="1535"/>
                  </a:cubicBezTo>
                  <a:cubicBezTo>
                    <a:pt x="564" y="1535"/>
                    <a:pt x="942" y="1644"/>
                    <a:pt x="1217" y="1794"/>
                  </a:cubicBezTo>
                  <a:cubicBezTo>
                    <a:pt x="2007" y="2219"/>
                    <a:pt x="2615" y="2888"/>
                    <a:pt x="3436" y="3283"/>
                  </a:cubicBezTo>
                  <a:cubicBezTo>
                    <a:pt x="3838" y="3476"/>
                    <a:pt x="4234" y="3555"/>
                    <a:pt x="4624" y="3555"/>
                  </a:cubicBezTo>
                  <a:cubicBezTo>
                    <a:pt x="5647" y="3555"/>
                    <a:pt x="6631" y="3007"/>
                    <a:pt x="7600" y="2523"/>
                  </a:cubicBezTo>
                  <a:cubicBezTo>
                    <a:pt x="8135" y="2268"/>
                    <a:pt x="8734" y="1971"/>
                    <a:pt x="9362" y="1971"/>
                  </a:cubicBezTo>
                  <a:cubicBezTo>
                    <a:pt x="9483" y="1971"/>
                    <a:pt x="9605" y="1982"/>
                    <a:pt x="9728" y="2006"/>
                  </a:cubicBezTo>
                  <a:cubicBezTo>
                    <a:pt x="10488" y="2158"/>
                    <a:pt x="11035" y="2706"/>
                    <a:pt x="11551" y="3192"/>
                  </a:cubicBezTo>
                  <a:cubicBezTo>
                    <a:pt x="12098" y="3678"/>
                    <a:pt x="12585" y="4225"/>
                    <a:pt x="13193" y="4560"/>
                  </a:cubicBezTo>
                  <a:cubicBezTo>
                    <a:pt x="13723" y="4869"/>
                    <a:pt x="14301" y="5018"/>
                    <a:pt x="14892" y="5018"/>
                  </a:cubicBezTo>
                  <a:cubicBezTo>
                    <a:pt x="15114" y="5018"/>
                    <a:pt x="15339" y="4996"/>
                    <a:pt x="15564" y="4955"/>
                  </a:cubicBezTo>
                  <a:cubicBezTo>
                    <a:pt x="17479" y="4590"/>
                    <a:pt x="18938" y="3040"/>
                    <a:pt x="20792" y="2614"/>
                  </a:cubicBezTo>
                  <a:cubicBezTo>
                    <a:pt x="21009" y="2569"/>
                    <a:pt x="21219" y="2548"/>
                    <a:pt x="21423" y="2548"/>
                  </a:cubicBezTo>
                  <a:cubicBezTo>
                    <a:pt x="22852" y="2548"/>
                    <a:pt x="24002" y="3568"/>
                    <a:pt x="25199" y="4286"/>
                  </a:cubicBezTo>
                  <a:cubicBezTo>
                    <a:pt x="25914" y="4715"/>
                    <a:pt x="26671" y="4976"/>
                    <a:pt x="27433" y="4976"/>
                  </a:cubicBezTo>
                  <a:cubicBezTo>
                    <a:pt x="27967" y="4976"/>
                    <a:pt x="28503" y="4848"/>
                    <a:pt x="29029" y="4560"/>
                  </a:cubicBezTo>
                  <a:cubicBezTo>
                    <a:pt x="30214" y="3921"/>
                    <a:pt x="31096" y="2827"/>
                    <a:pt x="32220" y="2128"/>
                  </a:cubicBezTo>
                  <a:cubicBezTo>
                    <a:pt x="32699" y="1849"/>
                    <a:pt x="33177" y="1714"/>
                    <a:pt x="33682" y="1714"/>
                  </a:cubicBezTo>
                  <a:cubicBezTo>
                    <a:pt x="33946" y="1714"/>
                    <a:pt x="34218" y="1751"/>
                    <a:pt x="34500" y="1824"/>
                  </a:cubicBezTo>
                  <a:cubicBezTo>
                    <a:pt x="35355" y="2089"/>
                    <a:pt x="36153" y="2555"/>
                    <a:pt x="37088" y="2555"/>
                  </a:cubicBezTo>
                  <a:cubicBezTo>
                    <a:pt x="37117" y="2555"/>
                    <a:pt x="37146" y="2555"/>
                    <a:pt x="37175" y="2554"/>
                  </a:cubicBezTo>
                  <a:cubicBezTo>
                    <a:pt x="38148" y="2523"/>
                    <a:pt x="38847" y="1854"/>
                    <a:pt x="39607" y="1338"/>
                  </a:cubicBezTo>
                  <a:cubicBezTo>
                    <a:pt x="39911" y="1095"/>
                    <a:pt x="40306" y="851"/>
                    <a:pt x="40762" y="760"/>
                  </a:cubicBezTo>
                  <a:lnTo>
                    <a:pt x="407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3" name="Google Shape;16443;p455"/>
            <p:cNvSpPr/>
            <p:nvPr/>
          </p:nvSpPr>
          <p:spPr>
            <a:xfrm>
              <a:off x="5052025" y="2779200"/>
              <a:ext cx="60825" cy="440775"/>
            </a:xfrm>
            <a:custGeom>
              <a:rect b="b" l="l" r="r" t="t"/>
              <a:pathLst>
                <a:path extrusionOk="0" h="17631" w="2433">
                  <a:moveTo>
                    <a:pt x="1217" y="1"/>
                  </a:moveTo>
                  <a:cubicBezTo>
                    <a:pt x="548" y="1"/>
                    <a:pt x="1" y="3922"/>
                    <a:pt x="1" y="8815"/>
                  </a:cubicBezTo>
                  <a:cubicBezTo>
                    <a:pt x="1" y="13679"/>
                    <a:pt x="548" y="17630"/>
                    <a:pt x="1217" y="17630"/>
                  </a:cubicBezTo>
                  <a:cubicBezTo>
                    <a:pt x="1885" y="17630"/>
                    <a:pt x="2432" y="13679"/>
                    <a:pt x="2432" y="8815"/>
                  </a:cubicBezTo>
                  <a:cubicBezTo>
                    <a:pt x="2432" y="3922"/>
                    <a:pt x="1885" y="1"/>
                    <a:pt x="1217" y="1"/>
                  </a:cubicBezTo>
                  <a:close/>
                </a:path>
              </a:pathLst>
            </a:cu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4" name="Google Shape;16444;p455"/>
            <p:cNvSpPr/>
            <p:nvPr/>
          </p:nvSpPr>
          <p:spPr>
            <a:xfrm>
              <a:off x="5059625" y="2665225"/>
              <a:ext cx="973450" cy="1012950"/>
            </a:xfrm>
            <a:custGeom>
              <a:rect b="b" l="l" r="r" t="t"/>
              <a:pathLst>
                <a:path extrusionOk="0" h="40518" w="38938">
                  <a:moveTo>
                    <a:pt x="38938" y="0"/>
                  </a:moveTo>
                  <a:cubicBezTo>
                    <a:pt x="38299" y="943"/>
                    <a:pt x="37357" y="1703"/>
                    <a:pt x="36293" y="2189"/>
                  </a:cubicBezTo>
                  <a:cubicBezTo>
                    <a:pt x="34804" y="2949"/>
                    <a:pt x="33162" y="3405"/>
                    <a:pt x="31551" y="3830"/>
                  </a:cubicBezTo>
                  <a:cubicBezTo>
                    <a:pt x="31703" y="10092"/>
                    <a:pt x="31886" y="16414"/>
                    <a:pt x="31096" y="22645"/>
                  </a:cubicBezTo>
                  <a:cubicBezTo>
                    <a:pt x="30579" y="26323"/>
                    <a:pt x="29667" y="30122"/>
                    <a:pt x="27144" y="32767"/>
                  </a:cubicBezTo>
                  <a:cubicBezTo>
                    <a:pt x="24135" y="35928"/>
                    <a:pt x="19454" y="36779"/>
                    <a:pt x="15138" y="37235"/>
                  </a:cubicBezTo>
                  <a:cubicBezTo>
                    <a:pt x="13359" y="37425"/>
                    <a:pt x="11571" y="37576"/>
                    <a:pt x="9795" y="37576"/>
                  </a:cubicBezTo>
                  <a:cubicBezTo>
                    <a:pt x="8445" y="37576"/>
                    <a:pt x="7102" y="37489"/>
                    <a:pt x="5776" y="37265"/>
                  </a:cubicBezTo>
                  <a:cubicBezTo>
                    <a:pt x="3739" y="36931"/>
                    <a:pt x="1703" y="36232"/>
                    <a:pt x="1" y="35107"/>
                  </a:cubicBezTo>
                  <a:lnTo>
                    <a:pt x="1" y="35107"/>
                  </a:lnTo>
                  <a:cubicBezTo>
                    <a:pt x="882" y="36323"/>
                    <a:pt x="2068" y="37326"/>
                    <a:pt x="3375" y="38056"/>
                  </a:cubicBezTo>
                  <a:cubicBezTo>
                    <a:pt x="4135" y="38451"/>
                    <a:pt x="4925" y="38785"/>
                    <a:pt x="5776" y="38968"/>
                  </a:cubicBezTo>
                  <a:cubicBezTo>
                    <a:pt x="10031" y="40001"/>
                    <a:pt x="14287" y="40518"/>
                    <a:pt x="18542" y="40518"/>
                  </a:cubicBezTo>
                  <a:cubicBezTo>
                    <a:pt x="22798" y="40518"/>
                    <a:pt x="27053" y="40001"/>
                    <a:pt x="31308" y="38968"/>
                  </a:cubicBezTo>
                  <a:cubicBezTo>
                    <a:pt x="35837" y="37904"/>
                    <a:pt x="38938" y="33800"/>
                    <a:pt x="38938" y="29180"/>
                  </a:cubicBezTo>
                  <a:lnTo>
                    <a:pt x="38938"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8" name="Shape 16448"/>
        <p:cNvGrpSpPr/>
        <p:nvPr/>
      </p:nvGrpSpPr>
      <p:grpSpPr>
        <a:xfrm>
          <a:off x="0" y="0"/>
          <a:ext cx="0" cy="0"/>
          <a:chOff x="0" y="0"/>
          <a:chExt cx="0" cy="0"/>
        </a:xfrm>
      </p:grpSpPr>
      <p:sp>
        <p:nvSpPr>
          <p:cNvPr id="16449" name="Google Shape;16449;p456"/>
          <p:cNvSpPr txBox="1"/>
          <p:nvPr>
            <p:ph type="title"/>
          </p:nvPr>
        </p:nvSpPr>
        <p:spPr>
          <a:xfrm>
            <a:off x="2177425" y="162750"/>
            <a:ext cx="51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Objectives &amp; Key Results</a:t>
            </a:r>
            <a:endParaRPr b="1"/>
          </a:p>
        </p:txBody>
      </p:sp>
      <p:graphicFrame>
        <p:nvGraphicFramePr>
          <p:cNvPr id="16450" name="Google Shape;16450;p456"/>
          <p:cNvGraphicFramePr/>
          <p:nvPr/>
        </p:nvGraphicFramePr>
        <p:xfrm>
          <a:off x="806963" y="2163250"/>
          <a:ext cx="3000000" cy="3000000"/>
        </p:xfrm>
        <a:graphic>
          <a:graphicData uri="http://schemas.openxmlformats.org/drawingml/2006/table">
            <a:tbl>
              <a:tblPr>
                <a:noFill/>
                <a:tableStyleId>{6D1E9852-2749-44AA-B8FE-A841B77E55C2}</a:tableStyleId>
              </a:tblPr>
              <a:tblGrid>
                <a:gridCol w="2521200"/>
              </a:tblGrid>
              <a:tr h="836700">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Decrease in the number of delivery-related support tickets opened</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r>
              <a:tr h="888450">
                <a:tc>
                  <a:txBody>
                    <a:bodyPr/>
                    <a:lstStyle/>
                    <a:p>
                      <a:pPr indent="0" lvl="0" marL="0" rtl="0" algn="ctr">
                        <a:spcBef>
                          <a:spcPts val="0"/>
                        </a:spcBef>
                        <a:spcAft>
                          <a:spcPts val="0"/>
                        </a:spcAft>
                        <a:buNone/>
                      </a:pPr>
                      <a:r>
                        <a:rPr lang="en">
                          <a:solidFill>
                            <a:schemeClr val="dk1"/>
                          </a:solidFill>
                        </a:rPr>
                        <a:t>Increase customer satisfaction ratings related to delivery accuracy</a:t>
                      </a:r>
                      <a:endParaRPr sz="1600">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599"/>
                    </a:solidFill>
                  </a:tcPr>
                </a:tc>
              </a:tr>
              <a:tr h="888450">
                <a:tc>
                  <a:txBody>
                    <a:bodyPr/>
                    <a:lstStyle/>
                    <a:p>
                      <a:pPr indent="0" lvl="0" marL="0" rtl="0" algn="ctr">
                        <a:spcBef>
                          <a:spcPts val="0"/>
                        </a:spcBef>
                        <a:spcAft>
                          <a:spcPts val="0"/>
                        </a:spcAft>
                        <a:buNone/>
                      </a:pPr>
                      <a:r>
                        <a:rPr lang="en">
                          <a:solidFill>
                            <a:schemeClr val="dk1"/>
                          </a:solidFill>
                        </a:rPr>
                        <a:t>Reduce churn rate by 10%</a:t>
                      </a:r>
                      <a:endParaRPr>
                        <a:solidFill>
                          <a:schemeClr val="dk1"/>
                        </a:solidFill>
                      </a:endParaRPr>
                    </a:p>
                    <a:p>
                      <a:pPr indent="0" lvl="0" marL="0" rtl="0" algn="ctr">
                        <a:spcBef>
                          <a:spcPts val="0"/>
                        </a:spcBef>
                        <a:spcAft>
                          <a:spcPts val="0"/>
                        </a:spcAft>
                        <a:buNone/>
                      </a:pPr>
                      <a:r>
                        <a:rPr lang="en">
                          <a:solidFill>
                            <a:schemeClr val="dk1"/>
                          </a:solidFill>
                        </a:rPr>
                        <a:t>Increase total revenue by 3%</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D966"/>
                    </a:solidFill>
                  </a:tcPr>
                </a:tc>
              </a:tr>
            </a:tbl>
          </a:graphicData>
        </a:graphic>
      </p:graphicFrame>
      <p:graphicFrame>
        <p:nvGraphicFramePr>
          <p:cNvPr id="16451" name="Google Shape;16451;p456"/>
          <p:cNvGraphicFramePr/>
          <p:nvPr/>
        </p:nvGraphicFramePr>
        <p:xfrm>
          <a:off x="3328163" y="2163250"/>
          <a:ext cx="3000000" cy="3000000"/>
        </p:xfrm>
        <a:graphic>
          <a:graphicData uri="http://schemas.openxmlformats.org/drawingml/2006/table">
            <a:tbl>
              <a:tblPr>
                <a:noFill/>
                <a:tableStyleId>{6D1E9852-2749-44AA-B8FE-A841B77E55C2}</a:tableStyleId>
              </a:tblPr>
              <a:tblGrid>
                <a:gridCol w="2680300"/>
              </a:tblGrid>
              <a:tr h="845300">
                <a:tc>
                  <a:txBody>
                    <a:bodyPr/>
                    <a:lstStyle/>
                    <a:p>
                      <a:pPr indent="0" lvl="0" marL="0" rtl="0" algn="ctr">
                        <a:spcBef>
                          <a:spcPts val="0"/>
                        </a:spcBef>
                        <a:spcAft>
                          <a:spcPts val="0"/>
                        </a:spcAft>
                        <a:buNone/>
                      </a:pPr>
                      <a:r>
                        <a:rPr lang="en">
                          <a:solidFill>
                            <a:schemeClr val="dk1"/>
                          </a:solidFill>
                        </a:rPr>
                        <a:t>Reduce support </a:t>
                      </a:r>
                      <a:r>
                        <a:rPr lang="en">
                          <a:solidFill>
                            <a:schemeClr val="dk1"/>
                          </a:solidFill>
                        </a:rPr>
                        <a:t>representatives</a:t>
                      </a:r>
                      <a:r>
                        <a:rPr lang="en">
                          <a:solidFill>
                            <a:schemeClr val="dk1"/>
                          </a:solidFill>
                        </a:rPr>
                        <a:t> costs associated by 50%</a:t>
                      </a:r>
                      <a:endParaRPr sz="1200">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r>
              <a:tr h="884150">
                <a:tc>
                  <a:txBody>
                    <a:bodyPr/>
                    <a:lstStyle/>
                    <a:p>
                      <a:pPr indent="0" lvl="0" marL="0" rtl="0" algn="ctr">
                        <a:spcBef>
                          <a:spcPts val="0"/>
                        </a:spcBef>
                        <a:spcAft>
                          <a:spcPts val="0"/>
                        </a:spcAft>
                        <a:buNone/>
                      </a:pPr>
                      <a:r>
                        <a:rPr lang="en">
                          <a:solidFill>
                            <a:schemeClr val="dk1"/>
                          </a:solidFill>
                        </a:rPr>
                        <a:t>Reduce the average response time for resolving customer’s inquiries</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599"/>
                    </a:solidFill>
                  </a:tcPr>
                </a:tc>
              </a:tr>
              <a:tr h="884150">
                <a:tc>
                  <a:txBody>
                    <a:bodyPr/>
                    <a:lstStyle/>
                    <a:p>
                      <a:pPr indent="0" lvl="0" marL="0" rtl="0" algn="ctr">
                        <a:spcBef>
                          <a:spcPts val="0"/>
                        </a:spcBef>
                        <a:spcAft>
                          <a:spcPts val="0"/>
                        </a:spcAft>
                        <a:buNone/>
                      </a:pPr>
                      <a:r>
                        <a:rPr lang="en">
                          <a:solidFill>
                            <a:schemeClr val="dk1"/>
                          </a:solidFill>
                        </a:rPr>
                        <a:t>Decrease </a:t>
                      </a:r>
                      <a:r>
                        <a:rPr lang="en">
                          <a:solidFill>
                            <a:schemeClr val="dk1"/>
                          </a:solidFill>
                        </a:rPr>
                        <a:t>customer</a:t>
                      </a:r>
                      <a:r>
                        <a:rPr lang="en">
                          <a:solidFill>
                            <a:schemeClr val="dk1"/>
                          </a:solidFill>
                        </a:rPr>
                        <a:t> churn rate by 15% </a:t>
                      </a:r>
                      <a:r>
                        <a:rPr lang="en">
                          <a:solidFill>
                            <a:schemeClr val="dk1"/>
                          </a:solidFill>
                        </a:rPr>
                        <a:t>and</a:t>
                      </a:r>
                      <a:r>
                        <a:rPr lang="en">
                          <a:solidFill>
                            <a:schemeClr val="dk1"/>
                          </a:solidFill>
                        </a:rPr>
                        <a:t> increase total revenue by 5%</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D966"/>
                    </a:solidFill>
                  </a:tcPr>
                </a:tc>
              </a:tr>
            </a:tbl>
          </a:graphicData>
        </a:graphic>
      </p:graphicFrame>
      <p:graphicFrame>
        <p:nvGraphicFramePr>
          <p:cNvPr id="16452" name="Google Shape;16452;p456"/>
          <p:cNvGraphicFramePr/>
          <p:nvPr/>
        </p:nvGraphicFramePr>
        <p:xfrm>
          <a:off x="6008475" y="2177513"/>
          <a:ext cx="3000000" cy="3000000"/>
        </p:xfrm>
        <a:graphic>
          <a:graphicData uri="http://schemas.openxmlformats.org/drawingml/2006/table">
            <a:tbl>
              <a:tblPr>
                <a:noFill/>
                <a:tableStyleId>{6D1E9852-2749-44AA-B8FE-A841B77E55C2}</a:tableStyleId>
              </a:tblPr>
              <a:tblGrid>
                <a:gridCol w="2726750"/>
              </a:tblGrid>
              <a:tr h="832400">
                <a:tc>
                  <a:txBody>
                    <a:bodyPr/>
                    <a:lstStyle/>
                    <a:p>
                      <a:pPr indent="0" lvl="0" marL="0" rtl="0" algn="ctr">
                        <a:spcBef>
                          <a:spcPts val="0"/>
                        </a:spcBef>
                        <a:spcAft>
                          <a:spcPts val="0"/>
                        </a:spcAft>
                        <a:buNone/>
                      </a:pPr>
                      <a:r>
                        <a:rPr lang="en">
                          <a:solidFill>
                            <a:schemeClr val="dk1"/>
                          </a:solidFill>
                        </a:rPr>
                        <a:t>Achieve reduction in waste due to improved stock management linked to autoship schedules.</a:t>
                      </a:r>
                      <a:endParaRPr sz="1200">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r>
              <a:tr h="897300">
                <a:tc>
                  <a:txBody>
                    <a:bodyPr/>
                    <a:lstStyle/>
                    <a:p>
                      <a:pPr indent="0" lvl="0" marL="0" rtl="0" algn="ctr">
                        <a:spcBef>
                          <a:spcPts val="0"/>
                        </a:spcBef>
                        <a:spcAft>
                          <a:spcPts val="0"/>
                        </a:spcAft>
                        <a:buNone/>
                      </a:pPr>
                      <a:r>
                        <a:rPr lang="en">
                          <a:solidFill>
                            <a:schemeClr val="dk1"/>
                          </a:solidFill>
                        </a:rPr>
                        <a:t>Reduce the average time customers spend placing an order</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599"/>
                    </a:solidFill>
                  </a:tcPr>
                </a:tc>
              </a:tr>
              <a:tr h="883900">
                <a:tc>
                  <a:txBody>
                    <a:bodyPr/>
                    <a:lstStyle/>
                    <a:p>
                      <a:pPr indent="0" lvl="0" marL="0" rtl="0" algn="ctr">
                        <a:spcBef>
                          <a:spcPts val="0"/>
                        </a:spcBef>
                        <a:spcAft>
                          <a:spcPts val="0"/>
                        </a:spcAft>
                        <a:buNone/>
                      </a:pPr>
                      <a:r>
                        <a:rPr lang="en">
                          <a:solidFill>
                            <a:schemeClr val="dk1"/>
                          </a:solidFill>
                        </a:rPr>
                        <a:t>Convert 25% of one time purchase to recurring purchases quarterly</a:t>
                      </a:r>
                      <a:endParaRPr sz="1200">
                        <a:solidFill>
                          <a:schemeClr val="dk1"/>
                        </a:solidFill>
                        <a:latin typeface="Roboto"/>
                        <a:ea typeface="Roboto"/>
                        <a:cs typeface="Roboto"/>
                        <a:sym typeface="Robot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D966"/>
                    </a:solidFill>
                  </a:tcPr>
                </a:tc>
              </a:tr>
            </a:tbl>
          </a:graphicData>
        </a:graphic>
      </p:graphicFrame>
      <p:graphicFrame>
        <p:nvGraphicFramePr>
          <p:cNvPr id="16453" name="Google Shape;16453;p456"/>
          <p:cNvGraphicFramePr/>
          <p:nvPr/>
        </p:nvGraphicFramePr>
        <p:xfrm>
          <a:off x="803088" y="1553700"/>
          <a:ext cx="3000000" cy="3000000"/>
        </p:xfrm>
        <a:graphic>
          <a:graphicData uri="http://schemas.openxmlformats.org/drawingml/2006/table">
            <a:tbl>
              <a:tblPr>
                <a:noFill/>
                <a:tableStyleId>{6D1E9852-2749-44AA-B8FE-A841B77E55C2}</a:tableStyleId>
              </a:tblPr>
              <a:tblGrid>
                <a:gridCol w="2521200"/>
                <a:gridCol w="2680300"/>
                <a:gridCol w="2734500"/>
              </a:tblGrid>
              <a:tr h="572700">
                <a:tc>
                  <a:txBody>
                    <a:bodyPr/>
                    <a:lstStyle/>
                    <a:p>
                      <a:pPr indent="0" lvl="0" marL="0" rtl="0" algn="ctr">
                        <a:spcBef>
                          <a:spcPts val="0"/>
                        </a:spcBef>
                        <a:spcAft>
                          <a:spcPts val="0"/>
                        </a:spcAft>
                        <a:buNone/>
                      </a:pPr>
                      <a:r>
                        <a:rPr b="1" lang="en">
                          <a:solidFill>
                            <a:schemeClr val="dk1"/>
                          </a:solidFill>
                        </a:rPr>
                        <a:t>Enhance user satisfaction and operational efficiency</a:t>
                      </a:r>
                      <a:endParaRPr b="1"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chemeClr val="dk1"/>
                          </a:solidFill>
                          <a:latin typeface="Roboto"/>
                          <a:ea typeface="Roboto"/>
                          <a:cs typeface="Roboto"/>
                          <a:sym typeface="Roboto"/>
                        </a:rPr>
                        <a:t>Effectively Resolve Common Customer Inquiries </a:t>
                      </a:r>
                      <a:endParaRPr b="1"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chemeClr val="dk1"/>
                          </a:solidFill>
                        </a:rPr>
                        <a:t>Enhance stable revenue by auto-repeat purchases</a:t>
                      </a:r>
                      <a:endParaRPr b="1"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bl>
          </a:graphicData>
        </a:graphic>
      </p:graphicFrame>
      <p:sp>
        <p:nvSpPr>
          <p:cNvPr id="16454" name="Google Shape;16454;p456"/>
          <p:cNvSpPr txBox="1"/>
          <p:nvPr/>
        </p:nvSpPr>
        <p:spPr>
          <a:xfrm>
            <a:off x="135925" y="1208825"/>
            <a:ext cx="793800" cy="9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6500">
                <a:solidFill>
                  <a:srgbClr val="E06666"/>
                </a:solidFill>
              </a:rPr>
              <a:t>O</a:t>
            </a:r>
            <a:endParaRPr b="1" i="1" sz="6500">
              <a:solidFill>
                <a:srgbClr val="E06666"/>
              </a:solidFill>
            </a:endParaRPr>
          </a:p>
        </p:txBody>
      </p:sp>
      <p:sp>
        <p:nvSpPr>
          <p:cNvPr id="16455" name="Google Shape;16455;p456"/>
          <p:cNvSpPr txBox="1"/>
          <p:nvPr/>
        </p:nvSpPr>
        <p:spPr>
          <a:xfrm>
            <a:off x="183300" y="2643800"/>
            <a:ext cx="793800" cy="21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6500">
                <a:solidFill>
                  <a:srgbClr val="BF9000"/>
                </a:solidFill>
              </a:rPr>
              <a:t>K</a:t>
            </a:r>
            <a:endParaRPr b="1" i="1" sz="6500">
              <a:solidFill>
                <a:srgbClr val="BF9000"/>
              </a:solidFill>
            </a:endParaRPr>
          </a:p>
          <a:p>
            <a:pPr indent="0" lvl="0" marL="0" rtl="0" algn="l">
              <a:spcBef>
                <a:spcPts val="0"/>
              </a:spcBef>
              <a:spcAft>
                <a:spcPts val="0"/>
              </a:spcAft>
              <a:buNone/>
            </a:pPr>
            <a:r>
              <a:rPr b="1" i="1" lang="en" sz="6500">
                <a:solidFill>
                  <a:srgbClr val="BF9000"/>
                </a:solidFill>
              </a:rPr>
              <a:t>R</a:t>
            </a:r>
            <a:endParaRPr b="1" i="1" sz="6500">
              <a:solidFill>
                <a:srgbClr val="BF9000"/>
              </a:solidFill>
            </a:endParaRPr>
          </a:p>
        </p:txBody>
      </p:sp>
      <p:pic>
        <p:nvPicPr>
          <p:cNvPr id="16456" name="Google Shape;16456;p456"/>
          <p:cNvPicPr preferRelativeResize="0"/>
          <p:nvPr/>
        </p:nvPicPr>
        <p:blipFill>
          <a:blip r:embed="rId3">
            <a:alphaModFix/>
          </a:blip>
          <a:stretch>
            <a:fillRect/>
          </a:stretch>
        </p:blipFill>
        <p:spPr>
          <a:xfrm>
            <a:off x="1674550" y="876050"/>
            <a:ext cx="793800" cy="677650"/>
          </a:xfrm>
          <a:prstGeom prst="rect">
            <a:avLst/>
          </a:prstGeom>
          <a:noFill/>
          <a:ln>
            <a:noFill/>
          </a:ln>
        </p:spPr>
      </p:pic>
      <p:pic>
        <p:nvPicPr>
          <p:cNvPr id="16457" name="Google Shape;16457;p456"/>
          <p:cNvPicPr preferRelativeResize="0"/>
          <p:nvPr/>
        </p:nvPicPr>
        <p:blipFill>
          <a:blip r:embed="rId4">
            <a:alphaModFix/>
          </a:blip>
          <a:stretch>
            <a:fillRect/>
          </a:stretch>
        </p:blipFill>
        <p:spPr>
          <a:xfrm>
            <a:off x="4364202" y="833113"/>
            <a:ext cx="741173" cy="677650"/>
          </a:xfrm>
          <a:prstGeom prst="rect">
            <a:avLst/>
          </a:prstGeom>
          <a:noFill/>
          <a:ln>
            <a:noFill/>
          </a:ln>
        </p:spPr>
      </p:pic>
      <p:pic>
        <p:nvPicPr>
          <p:cNvPr id="16458" name="Google Shape;16458;p456"/>
          <p:cNvPicPr preferRelativeResize="0"/>
          <p:nvPr/>
        </p:nvPicPr>
        <p:blipFill>
          <a:blip r:embed="rId5">
            <a:alphaModFix/>
          </a:blip>
          <a:stretch>
            <a:fillRect/>
          </a:stretch>
        </p:blipFill>
        <p:spPr>
          <a:xfrm>
            <a:off x="7001234" y="841159"/>
            <a:ext cx="741175" cy="6615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2" name="Shape 16462"/>
        <p:cNvGrpSpPr/>
        <p:nvPr/>
      </p:nvGrpSpPr>
      <p:grpSpPr>
        <a:xfrm>
          <a:off x="0" y="0"/>
          <a:ext cx="0" cy="0"/>
          <a:chOff x="0" y="0"/>
          <a:chExt cx="0" cy="0"/>
        </a:xfrm>
      </p:grpSpPr>
      <p:sp>
        <p:nvSpPr>
          <p:cNvPr id="16463" name="Google Shape;16463;p457"/>
          <p:cNvSpPr txBox="1"/>
          <p:nvPr>
            <p:ph type="title"/>
          </p:nvPr>
        </p:nvSpPr>
        <p:spPr>
          <a:xfrm>
            <a:off x="1974450" y="152925"/>
            <a:ext cx="519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Product Roadmap</a:t>
            </a:r>
            <a:endParaRPr b="1" sz="2800"/>
          </a:p>
        </p:txBody>
      </p:sp>
      <p:pic>
        <p:nvPicPr>
          <p:cNvPr id="16464" name="Google Shape;16464;p457"/>
          <p:cNvPicPr preferRelativeResize="0"/>
          <p:nvPr/>
        </p:nvPicPr>
        <p:blipFill>
          <a:blip r:embed="rId3">
            <a:alphaModFix/>
          </a:blip>
          <a:stretch>
            <a:fillRect/>
          </a:stretch>
        </p:blipFill>
        <p:spPr>
          <a:xfrm>
            <a:off x="97975" y="852550"/>
            <a:ext cx="9004774" cy="4214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8" name="Shape 16468"/>
        <p:cNvGrpSpPr/>
        <p:nvPr/>
      </p:nvGrpSpPr>
      <p:grpSpPr>
        <a:xfrm>
          <a:off x="0" y="0"/>
          <a:ext cx="0" cy="0"/>
          <a:chOff x="0" y="0"/>
          <a:chExt cx="0" cy="0"/>
        </a:xfrm>
      </p:grpSpPr>
      <p:grpSp>
        <p:nvGrpSpPr>
          <p:cNvPr id="16469" name="Google Shape;16469;p458"/>
          <p:cNvGrpSpPr/>
          <p:nvPr/>
        </p:nvGrpSpPr>
        <p:grpSpPr>
          <a:xfrm>
            <a:off x="7784690" y="4394721"/>
            <a:ext cx="1259845" cy="748771"/>
            <a:chOff x="5310165" y="3743971"/>
            <a:chExt cx="1259845" cy="748771"/>
          </a:xfrm>
        </p:grpSpPr>
        <p:sp>
          <p:nvSpPr>
            <p:cNvPr id="16470" name="Google Shape;16470;p458"/>
            <p:cNvSpPr/>
            <p:nvPr/>
          </p:nvSpPr>
          <p:spPr>
            <a:xfrm>
              <a:off x="5466144" y="4180754"/>
              <a:ext cx="1103866" cy="311988"/>
            </a:xfrm>
            <a:custGeom>
              <a:rect b="b" l="l" r="r" t="t"/>
              <a:pathLst>
                <a:path extrusionOk="0" h="10335" w="36567">
                  <a:moveTo>
                    <a:pt x="18238" y="0"/>
                  </a:moveTo>
                  <a:cubicBezTo>
                    <a:pt x="8177" y="0"/>
                    <a:pt x="1" y="2341"/>
                    <a:pt x="1" y="5168"/>
                  </a:cubicBezTo>
                  <a:cubicBezTo>
                    <a:pt x="1" y="5988"/>
                    <a:pt x="639" y="6687"/>
                    <a:pt x="1733" y="7386"/>
                  </a:cubicBezTo>
                  <a:cubicBezTo>
                    <a:pt x="4682" y="9119"/>
                    <a:pt x="10974" y="10335"/>
                    <a:pt x="18269" y="10335"/>
                  </a:cubicBezTo>
                  <a:cubicBezTo>
                    <a:pt x="25564" y="10335"/>
                    <a:pt x="31886" y="9119"/>
                    <a:pt x="34804" y="7386"/>
                  </a:cubicBezTo>
                  <a:cubicBezTo>
                    <a:pt x="35928" y="6687"/>
                    <a:pt x="36567" y="5988"/>
                    <a:pt x="36567" y="5168"/>
                  </a:cubicBezTo>
                  <a:cubicBezTo>
                    <a:pt x="36567" y="2341"/>
                    <a:pt x="28390" y="0"/>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1" name="Google Shape;16471;p458"/>
            <p:cNvSpPr/>
            <p:nvPr/>
          </p:nvSpPr>
          <p:spPr>
            <a:xfrm>
              <a:off x="5632235" y="4267000"/>
              <a:ext cx="458820" cy="154168"/>
            </a:xfrm>
            <a:custGeom>
              <a:rect b="b" l="l" r="r" t="t"/>
              <a:pathLst>
                <a:path extrusionOk="0" h="5107" w="15199">
                  <a:moveTo>
                    <a:pt x="7599" y="0"/>
                  </a:moveTo>
                  <a:cubicBezTo>
                    <a:pt x="3405" y="0"/>
                    <a:pt x="0" y="1156"/>
                    <a:pt x="0" y="2554"/>
                  </a:cubicBezTo>
                  <a:cubicBezTo>
                    <a:pt x="0" y="3952"/>
                    <a:pt x="3405" y="5107"/>
                    <a:pt x="7599" y="5107"/>
                  </a:cubicBezTo>
                  <a:cubicBezTo>
                    <a:pt x="11824" y="5107"/>
                    <a:pt x="15198" y="3952"/>
                    <a:pt x="15198" y="2554"/>
                  </a:cubicBezTo>
                  <a:cubicBezTo>
                    <a:pt x="15198" y="1156"/>
                    <a:pt x="11824" y="0"/>
                    <a:pt x="7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2" name="Google Shape;16472;p458"/>
            <p:cNvSpPr/>
            <p:nvPr/>
          </p:nvSpPr>
          <p:spPr>
            <a:xfrm>
              <a:off x="5312006" y="3900886"/>
              <a:ext cx="1101119" cy="472585"/>
            </a:xfrm>
            <a:custGeom>
              <a:rect b="b" l="l" r="r" t="t"/>
              <a:pathLst>
                <a:path extrusionOk="0" h="15655" w="36476">
                  <a:moveTo>
                    <a:pt x="0" y="1"/>
                  </a:moveTo>
                  <a:cubicBezTo>
                    <a:pt x="0" y="1"/>
                    <a:pt x="244" y="15654"/>
                    <a:pt x="18238" y="15654"/>
                  </a:cubicBezTo>
                  <a:cubicBezTo>
                    <a:pt x="36262" y="15654"/>
                    <a:pt x="36475" y="1"/>
                    <a:pt x="36475" y="1"/>
                  </a:cubicBezTo>
                  <a:lnTo>
                    <a:pt x="36475" y="1"/>
                  </a:lnTo>
                  <a:lnTo>
                    <a:pt x="18238" y="212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3" name="Google Shape;16473;p458"/>
            <p:cNvSpPr/>
            <p:nvPr/>
          </p:nvSpPr>
          <p:spPr>
            <a:xfrm>
              <a:off x="5310165" y="3743971"/>
              <a:ext cx="1102961" cy="312018"/>
            </a:xfrm>
            <a:custGeom>
              <a:rect b="b" l="l" r="r" t="t"/>
              <a:pathLst>
                <a:path extrusionOk="0" h="10336" w="36537">
                  <a:moveTo>
                    <a:pt x="18238" y="1"/>
                  </a:moveTo>
                  <a:cubicBezTo>
                    <a:pt x="8177" y="1"/>
                    <a:pt x="0" y="2311"/>
                    <a:pt x="0" y="5168"/>
                  </a:cubicBezTo>
                  <a:cubicBezTo>
                    <a:pt x="0" y="5959"/>
                    <a:pt x="639" y="6688"/>
                    <a:pt x="1733" y="7387"/>
                  </a:cubicBezTo>
                  <a:cubicBezTo>
                    <a:pt x="4681" y="9120"/>
                    <a:pt x="10973" y="10335"/>
                    <a:pt x="18268" y="10335"/>
                  </a:cubicBezTo>
                  <a:cubicBezTo>
                    <a:pt x="25563" y="10335"/>
                    <a:pt x="31886" y="9120"/>
                    <a:pt x="34804" y="7387"/>
                  </a:cubicBezTo>
                  <a:cubicBezTo>
                    <a:pt x="35928" y="6688"/>
                    <a:pt x="36536" y="5959"/>
                    <a:pt x="36536" y="5168"/>
                  </a:cubicBezTo>
                  <a:cubicBezTo>
                    <a:pt x="36536" y="2372"/>
                    <a:pt x="28390" y="31"/>
                    <a:pt x="18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4" name="Google Shape;16474;p458"/>
            <p:cNvSpPr/>
            <p:nvPr/>
          </p:nvSpPr>
          <p:spPr>
            <a:xfrm>
              <a:off x="5375310" y="3877037"/>
              <a:ext cx="975418" cy="167933"/>
            </a:xfrm>
            <a:custGeom>
              <a:rect b="b" l="l" r="r" t="t"/>
              <a:pathLst>
                <a:path extrusionOk="0" h="5563" w="32312">
                  <a:moveTo>
                    <a:pt x="16141" y="0"/>
                  </a:moveTo>
                  <a:cubicBezTo>
                    <a:pt x="9180" y="0"/>
                    <a:pt x="3040" y="1155"/>
                    <a:pt x="1" y="2766"/>
                  </a:cubicBezTo>
                  <a:cubicBezTo>
                    <a:pt x="3040" y="4438"/>
                    <a:pt x="9119" y="5563"/>
                    <a:pt x="16141" y="5563"/>
                  </a:cubicBezTo>
                  <a:cubicBezTo>
                    <a:pt x="23132" y="5563"/>
                    <a:pt x="29272" y="4408"/>
                    <a:pt x="32311" y="2766"/>
                  </a:cubicBezTo>
                  <a:cubicBezTo>
                    <a:pt x="29272" y="1155"/>
                    <a:pt x="23162" y="0"/>
                    <a:pt x="16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5" name="Google Shape;16475;p458"/>
            <p:cNvSpPr/>
            <p:nvPr/>
          </p:nvSpPr>
          <p:spPr>
            <a:xfrm>
              <a:off x="5520300" y="3894425"/>
              <a:ext cx="402822" cy="40451"/>
            </a:xfrm>
            <a:custGeom>
              <a:rect b="b" l="l" r="r" t="t"/>
              <a:pathLst>
                <a:path extrusionOk="0" h="1340" w="13344">
                  <a:moveTo>
                    <a:pt x="9723" y="0"/>
                  </a:moveTo>
                  <a:cubicBezTo>
                    <a:pt x="6439" y="0"/>
                    <a:pt x="3155" y="451"/>
                    <a:pt x="0" y="1339"/>
                  </a:cubicBezTo>
                  <a:cubicBezTo>
                    <a:pt x="4499" y="1066"/>
                    <a:pt x="8845" y="671"/>
                    <a:pt x="13344" y="184"/>
                  </a:cubicBezTo>
                  <a:cubicBezTo>
                    <a:pt x="12141" y="62"/>
                    <a:pt x="10932" y="0"/>
                    <a:pt x="972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6" name="Google Shape;16476;p458"/>
            <p:cNvSpPr/>
            <p:nvPr/>
          </p:nvSpPr>
          <p:spPr>
            <a:xfrm>
              <a:off x="5312006" y="3744907"/>
              <a:ext cx="1101119" cy="311988"/>
            </a:xfrm>
            <a:custGeom>
              <a:rect b="b" l="l" r="r" t="t"/>
              <a:pathLst>
                <a:path extrusionOk="0" h="10335" w="36476">
                  <a:moveTo>
                    <a:pt x="18238" y="1003"/>
                  </a:moveTo>
                  <a:cubicBezTo>
                    <a:pt x="29575" y="1003"/>
                    <a:pt x="35502" y="3709"/>
                    <a:pt x="35502" y="5168"/>
                  </a:cubicBezTo>
                  <a:cubicBezTo>
                    <a:pt x="35502" y="6627"/>
                    <a:pt x="29575" y="9362"/>
                    <a:pt x="18238" y="9362"/>
                  </a:cubicBezTo>
                  <a:cubicBezTo>
                    <a:pt x="6931" y="9362"/>
                    <a:pt x="1003" y="6657"/>
                    <a:pt x="1003" y="5168"/>
                  </a:cubicBezTo>
                  <a:cubicBezTo>
                    <a:pt x="973" y="3709"/>
                    <a:pt x="6900" y="1003"/>
                    <a:pt x="18238" y="1003"/>
                  </a:cubicBezTo>
                  <a:close/>
                  <a:moveTo>
                    <a:pt x="18238" y="0"/>
                  </a:moveTo>
                  <a:cubicBezTo>
                    <a:pt x="8177" y="0"/>
                    <a:pt x="0" y="2341"/>
                    <a:pt x="0" y="5168"/>
                  </a:cubicBezTo>
                  <a:cubicBezTo>
                    <a:pt x="0" y="8025"/>
                    <a:pt x="8177" y="10335"/>
                    <a:pt x="18238" y="10335"/>
                  </a:cubicBezTo>
                  <a:cubicBezTo>
                    <a:pt x="28329" y="10335"/>
                    <a:pt x="36475" y="8025"/>
                    <a:pt x="36475" y="5168"/>
                  </a:cubicBezTo>
                  <a:cubicBezTo>
                    <a:pt x="36475" y="2341"/>
                    <a:pt x="28329" y="0"/>
                    <a:pt x="18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7" name="Google Shape;16477;p458"/>
            <p:cNvGrpSpPr/>
            <p:nvPr/>
          </p:nvGrpSpPr>
          <p:grpSpPr>
            <a:xfrm>
              <a:off x="5354541" y="4045074"/>
              <a:ext cx="1018451" cy="203263"/>
              <a:chOff x="1321450" y="2843800"/>
              <a:chExt cx="2009175" cy="370850"/>
            </a:xfrm>
          </p:grpSpPr>
          <p:sp>
            <p:nvSpPr>
              <p:cNvPr id="16478" name="Google Shape;16478;p458"/>
              <p:cNvSpPr/>
              <p:nvPr/>
            </p:nvSpPr>
            <p:spPr>
              <a:xfrm>
                <a:off x="1392875" y="2989050"/>
                <a:ext cx="1869350" cy="225600"/>
              </a:xfrm>
              <a:custGeom>
                <a:rect b="b" l="l" r="r" t="t"/>
                <a:pathLst>
                  <a:path extrusionOk="0" h="9024" w="74774">
                    <a:moveTo>
                      <a:pt x="70669" y="0"/>
                    </a:moveTo>
                    <a:cubicBezTo>
                      <a:pt x="70620" y="0"/>
                      <a:pt x="70570" y="35"/>
                      <a:pt x="70549" y="56"/>
                    </a:cubicBezTo>
                    <a:lnTo>
                      <a:pt x="63983" y="4829"/>
                    </a:lnTo>
                    <a:lnTo>
                      <a:pt x="57387" y="2701"/>
                    </a:lnTo>
                    <a:cubicBezTo>
                      <a:pt x="57371" y="2693"/>
                      <a:pt x="57355" y="2689"/>
                      <a:pt x="57339" y="2689"/>
                    </a:cubicBezTo>
                    <a:cubicBezTo>
                      <a:pt x="57294" y="2689"/>
                      <a:pt x="57250" y="2717"/>
                      <a:pt x="57205" y="2762"/>
                    </a:cubicBezTo>
                    <a:lnTo>
                      <a:pt x="50670" y="7534"/>
                    </a:lnTo>
                    <a:lnTo>
                      <a:pt x="44135" y="3825"/>
                    </a:lnTo>
                    <a:cubicBezTo>
                      <a:pt x="44104" y="3795"/>
                      <a:pt x="44066" y="3780"/>
                      <a:pt x="44029" y="3780"/>
                    </a:cubicBezTo>
                    <a:cubicBezTo>
                      <a:pt x="43991" y="3780"/>
                      <a:pt x="43953" y="3795"/>
                      <a:pt x="43922" y="3825"/>
                    </a:cubicBezTo>
                    <a:lnTo>
                      <a:pt x="37387" y="8598"/>
                    </a:lnTo>
                    <a:lnTo>
                      <a:pt x="30852" y="3825"/>
                    </a:lnTo>
                    <a:cubicBezTo>
                      <a:pt x="30806" y="3795"/>
                      <a:pt x="30768" y="3780"/>
                      <a:pt x="30730" y="3780"/>
                    </a:cubicBezTo>
                    <a:cubicBezTo>
                      <a:pt x="30692" y="3780"/>
                      <a:pt x="30654" y="3795"/>
                      <a:pt x="30609" y="3825"/>
                    </a:cubicBezTo>
                    <a:lnTo>
                      <a:pt x="24074" y="7534"/>
                    </a:lnTo>
                    <a:lnTo>
                      <a:pt x="17539" y="2762"/>
                    </a:lnTo>
                    <a:cubicBezTo>
                      <a:pt x="17508" y="2701"/>
                      <a:pt x="17417" y="2701"/>
                      <a:pt x="17356" y="2701"/>
                    </a:cubicBezTo>
                    <a:lnTo>
                      <a:pt x="10791" y="4829"/>
                    </a:lnTo>
                    <a:lnTo>
                      <a:pt x="4195" y="56"/>
                    </a:lnTo>
                    <a:cubicBezTo>
                      <a:pt x="4165" y="26"/>
                      <a:pt x="4104" y="26"/>
                      <a:pt x="4013" y="26"/>
                    </a:cubicBezTo>
                    <a:lnTo>
                      <a:pt x="0" y="1637"/>
                    </a:lnTo>
                    <a:lnTo>
                      <a:pt x="213" y="2002"/>
                    </a:lnTo>
                    <a:lnTo>
                      <a:pt x="4043" y="421"/>
                    </a:lnTo>
                    <a:lnTo>
                      <a:pt x="10639" y="5224"/>
                    </a:lnTo>
                    <a:cubicBezTo>
                      <a:pt x="10669" y="5254"/>
                      <a:pt x="10730" y="5254"/>
                      <a:pt x="10821" y="5254"/>
                    </a:cubicBezTo>
                    <a:lnTo>
                      <a:pt x="17387" y="3126"/>
                    </a:lnTo>
                    <a:lnTo>
                      <a:pt x="23952" y="7929"/>
                    </a:lnTo>
                    <a:cubicBezTo>
                      <a:pt x="23998" y="7944"/>
                      <a:pt x="24036" y="7952"/>
                      <a:pt x="24074" y="7952"/>
                    </a:cubicBezTo>
                    <a:cubicBezTo>
                      <a:pt x="24112" y="7952"/>
                      <a:pt x="24150" y="7944"/>
                      <a:pt x="24195" y="7929"/>
                    </a:cubicBezTo>
                    <a:lnTo>
                      <a:pt x="30730" y="4190"/>
                    </a:lnTo>
                    <a:lnTo>
                      <a:pt x="37265" y="8993"/>
                    </a:lnTo>
                    <a:cubicBezTo>
                      <a:pt x="37296" y="9023"/>
                      <a:pt x="37326" y="9023"/>
                      <a:pt x="37387" y="9023"/>
                    </a:cubicBezTo>
                    <a:cubicBezTo>
                      <a:pt x="37417" y="9023"/>
                      <a:pt x="37448" y="9023"/>
                      <a:pt x="37478" y="8993"/>
                    </a:cubicBezTo>
                    <a:lnTo>
                      <a:pt x="44013" y="4190"/>
                    </a:lnTo>
                    <a:lnTo>
                      <a:pt x="50548" y="7929"/>
                    </a:lnTo>
                    <a:cubicBezTo>
                      <a:pt x="50594" y="7944"/>
                      <a:pt x="50632" y="7952"/>
                      <a:pt x="50670" y="7952"/>
                    </a:cubicBezTo>
                    <a:cubicBezTo>
                      <a:pt x="50708" y="7952"/>
                      <a:pt x="50746" y="7944"/>
                      <a:pt x="50792" y="7929"/>
                    </a:cubicBezTo>
                    <a:lnTo>
                      <a:pt x="57357" y="3126"/>
                    </a:lnTo>
                    <a:lnTo>
                      <a:pt x="63922" y="5254"/>
                    </a:lnTo>
                    <a:cubicBezTo>
                      <a:pt x="63949" y="5263"/>
                      <a:pt x="63971" y="5267"/>
                      <a:pt x="63990" y="5267"/>
                    </a:cubicBezTo>
                    <a:cubicBezTo>
                      <a:pt x="64037" y="5267"/>
                      <a:pt x="64071" y="5245"/>
                      <a:pt x="64135" y="5224"/>
                    </a:cubicBezTo>
                    <a:lnTo>
                      <a:pt x="70701" y="421"/>
                    </a:lnTo>
                    <a:lnTo>
                      <a:pt x="74531" y="2002"/>
                    </a:lnTo>
                    <a:lnTo>
                      <a:pt x="74774" y="1637"/>
                    </a:lnTo>
                    <a:lnTo>
                      <a:pt x="70731" y="26"/>
                    </a:lnTo>
                    <a:cubicBezTo>
                      <a:pt x="70712" y="7"/>
                      <a:pt x="70691" y="0"/>
                      <a:pt x="70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9" name="Google Shape;16479;p458"/>
              <p:cNvSpPr/>
              <p:nvPr/>
            </p:nvSpPr>
            <p:spPr>
              <a:xfrm>
                <a:off x="1321450" y="2843800"/>
                <a:ext cx="2009175" cy="244700"/>
              </a:xfrm>
              <a:custGeom>
                <a:rect b="b" l="l" r="r" t="t"/>
                <a:pathLst>
                  <a:path extrusionOk="0" h="9788" w="80367">
                    <a:moveTo>
                      <a:pt x="73437" y="0"/>
                    </a:moveTo>
                    <a:cubicBezTo>
                      <a:pt x="73318" y="0"/>
                      <a:pt x="73203" y="41"/>
                      <a:pt x="73102" y="122"/>
                    </a:cubicBezTo>
                    <a:lnTo>
                      <a:pt x="66749" y="4833"/>
                    </a:lnTo>
                    <a:lnTo>
                      <a:pt x="60366" y="2796"/>
                    </a:lnTo>
                    <a:cubicBezTo>
                      <a:pt x="60303" y="2771"/>
                      <a:pt x="60235" y="2757"/>
                      <a:pt x="60166" y="2757"/>
                    </a:cubicBezTo>
                    <a:cubicBezTo>
                      <a:pt x="60068" y="2757"/>
                      <a:pt x="59969" y="2786"/>
                      <a:pt x="59880" y="2857"/>
                    </a:cubicBezTo>
                    <a:lnTo>
                      <a:pt x="53497" y="7508"/>
                    </a:lnTo>
                    <a:lnTo>
                      <a:pt x="47144" y="3891"/>
                    </a:lnTo>
                    <a:cubicBezTo>
                      <a:pt x="47064" y="3837"/>
                      <a:pt x="46972" y="3813"/>
                      <a:pt x="46882" y="3813"/>
                    </a:cubicBezTo>
                    <a:cubicBezTo>
                      <a:pt x="46766" y="3813"/>
                      <a:pt x="46652" y="3853"/>
                      <a:pt x="46566" y="3921"/>
                    </a:cubicBezTo>
                    <a:lnTo>
                      <a:pt x="40244" y="8572"/>
                    </a:lnTo>
                    <a:lnTo>
                      <a:pt x="33891" y="3921"/>
                    </a:lnTo>
                    <a:cubicBezTo>
                      <a:pt x="33789" y="3853"/>
                      <a:pt x="33667" y="3813"/>
                      <a:pt x="33554" y="3813"/>
                    </a:cubicBezTo>
                    <a:cubicBezTo>
                      <a:pt x="33465" y="3813"/>
                      <a:pt x="33380" y="3837"/>
                      <a:pt x="33314" y="3891"/>
                    </a:cubicBezTo>
                    <a:lnTo>
                      <a:pt x="26931" y="7508"/>
                    </a:lnTo>
                    <a:lnTo>
                      <a:pt x="20548" y="2857"/>
                    </a:lnTo>
                    <a:cubicBezTo>
                      <a:pt x="20459" y="2786"/>
                      <a:pt x="20370" y="2757"/>
                      <a:pt x="20274" y="2757"/>
                    </a:cubicBezTo>
                    <a:cubicBezTo>
                      <a:pt x="20207" y="2757"/>
                      <a:pt x="20137" y="2771"/>
                      <a:pt x="20061" y="2796"/>
                    </a:cubicBezTo>
                    <a:lnTo>
                      <a:pt x="13678" y="4833"/>
                    </a:lnTo>
                    <a:lnTo>
                      <a:pt x="7234" y="122"/>
                    </a:lnTo>
                    <a:cubicBezTo>
                      <a:pt x="7142" y="48"/>
                      <a:pt x="7039" y="8"/>
                      <a:pt x="6932" y="8"/>
                    </a:cubicBezTo>
                    <a:cubicBezTo>
                      <a:pt x="6861" y="8"/>
                      <a:pt x="6790" y="25"/>
                      <a:pt x="6718" y="61"/>
                    </a:cubicBezTo>
                    <a:lnTo>
                      <a:pt x="334" y="2644"/>
                    </a:lnTo>
                    <a:lnTo>
                      <a:pt x="0" y="2371"/>
                    </a:lnTo>
                    <a:lnTo>
                      <a:pt x="0" y="2371"/>
                    </a:lnTo>
                    <a:cubicBezTo>
                      <a:pt x="183" y="2827"/>
                      <a:pt x="365" y="3283"/>
                      <a:pt x="608" y="3708"/>
                    </a:cubicBezTo>
                    <a:lnTo>
                      <a:pt x="6839" y="1185"/>
                    </a:lnTo>
                    <a:lnTo>
                      <a:pt x="13253" y="5866"/>
                    </a:lnTo>
                    <a:cubicBezTo>
                      <a:pt x="13342" y="5938"/>
                      <a:pt x="13431" y="5967"/>
                      <a:pt x="13526" y="5967"/>
                    </a:cubicBezTo>
                    <a:cubicBezTo>
                      <a:pt x="13593" y="5967"/>
                      <a:pt x="13663" y="5952"/>
                      <a:pt x="13739" y="5927"/>
                    </a:cubicBezTo>
                    <a:lnTo>
                      <a:pt x="20122" y="3891"/>
                    </a:lnTo>
                    <a:lnTo>
                      <a:pt x="26566" y="8602"/>
                    </a:lnTo>
                    <a:cubicBezTo>
                      <a:pt x="26668" y="8670"/>
                      <a:pt x="26780" y="8710"/>
                      <a:pt x="26886" y="8710"/>
                    </a:cubicBezTo>
                    <a:cubicBezTo>
                      <a:pt x="26968" y="8710"/>
                      <a:pt x="27046" y="8686"/>
                      <a:pt x="27113" y="8632"/>
                    </a:cubicBezTo>
                    <a:lnTo>
                      <a:pt x="33466" y="5015"/>
                    </a:lnTo>
                    <a:lnTo>
                      <a:pt x="39849" y="9666"/>
                    </a:lnTo>
                    <a:cubicBezTo>
                      <a:pt x="39970" y="9727"/>
                      <a:pt x="40031" y="9787"/>
                      <a:pt x="40153" y="9787"/>
                    </a:cubicBezTo>
                    <a:cubicBezTo>
                      <a:pt x="40274" y="9787"/>
                      <a:pt x="40396" y="9727"/>
                      <a:pt x="40457" y="9666"/>
                    </a:cubicBezTo>
                    <a:lnTo>
                      <a:pt x="46840" y="5015"/>
                    </a:lnTo>
                    <a:lnTo>
                      <a:pt x="53193" y="8632"/>
                    </a:lnTo>
                    <a:cubicBezTo>
                      <a:pt x="53273" y="8686"/>
                      <a:pt x="53364" y="8710"/>
                      <a:pt x="53455" y="8710"/>
                    </a:cubicBezTo>
                    <a:cubicBezTo>
                      <a:pt x="53571" y="8710"/>
                      <a:pt x="53685" y="8670"/>
                      <a:pt x="53770" y="8602"/>
                    </a:cubicBezTo>
                    <a:lnTo>
                      <a:pt x="60184" y="3891"/>
                    </a:lnTo>
                    <a:lnTo>
                      <a:pt x="66567" y="5927"/>
                    </a:lnTo>
                    <a:cubicBezTo>
                      <a:pt x="66630" y="5952"/>
                      <a:pt x="66698" y="5967"/>
                      <a:pt x="66767" y="5967"/>
                    </a:cubicBezTo>
                    <a:cubicBezTo>
                      <a:pt x="66865" y="5967"/>
                      <a:pt x="66964" y="5938"/>
                      <a:pt x="67053" y="5866"/>
                    </a:cubicBezTo>
                    <a:lnTo>
                      <a:pt x="73467" y="1185"/>
                    </a:lnTo>
                    <a:lnTo>
                      <a:pt x="79698" y="3708"/>
                    </a:lnTo>
                    <a:cubicBezTo>
                      <a:pt x="79941" y="3252"/>
                      <a:pt x="80154" y="2827"/>
                      <a:pt x="80366" y="2371"/>
                    </a:cubicBezTo>
                    <a:lnTo>
                      <a:pt x="80366" y="2371"/>
                    </a:lnTo>
                    <a:lnTo>
                      <a:pt x="80002" y="2644"/>
                    </a:lnTo>
                    <a:lnTo>
                      <a:pt x="73619" y="30"/>
                    </a:lnTo>
                    <a:cubicBezTo>
                      <a:pt x="73558" y="10"/>
                      <a:pt x="73497" y="0"/>
                      <a:pt x="73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80" name="Google Shape;16480;p458"/>
          <p:cNvSpPr txBox="1"/>
          <p:nvPr>
            <p:ph type="title"/>
          </p:nvPr>
        </p:nvSpPr>
        <p:spPr>
          <a:xfrm>
            <a:off x="1974450" y="152925"/>
            <a:ext cx="519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Digital architecture</a:t>
            </a:r>
            <a:endParaRPr b="1" sz="2800"/>
          </a:p>
        </p:txBody>
      </p:sp>
      <p:pic>
        <p:nvPicPr>
          <p:cNvPr id="16481" name="Google Shape;16481;p458"/>
          <p:cNvPicPr preferRelativeResize="0"/>
          <p:nvPr/>
        </p:nvPicPr>
        <p:blipFill>
          <a:blip r:embed="rId3">
            <a:alphaModFix/>
          </a:blip>
          <a:stretch>
            <a:fillRect/>
          </a:stretch>
        </p:blipFill>
        <p:spPr>
          <a:xfrm>
            <a:off x="216450" y="725625"/>
            <a:ext cx="7490949" cy="403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5" name="Shape 16485"/>
        <p:cNvGrpSpPr/>
        <p:nvPr/>
      </p:nvGrpSpPr>
      <p:grpSpPr>
        <a:xfrm>
          <a:off x="0" y="0"/>
          <a:ext cx="0" cy="0"/>
          <a:chOff x="0" y="0"/>
          <a:chExt cx="0" cy="0"/>
        </a:xfrm>
      </p:grpSpPr>
      <p:sp>
        <p:nvSpPr>
          <p:cNvPr id="16486" name="Google Shape;16486;p459"/>
          <p:cNvSpPr txBox="1"/>
          <p:nvPr>
            <p:ph type="title"/>
          </p:nvPr>
        </p:nvSpPr>
        <p:spPr>
          <a:xfrm>
            <a:off x="719100" y="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Risk &amp; Mitigation</a:t>
            </a:r>
            <a:endParaRPr/>
          </a:p>
        </p:txBody>
      </p:sp>
      <p:graphicFrame>
        <p:nvGraphicFramePr>
          <p:cNvPr id="16487" name="Google Shape;16487;p459"/>
          <p:cNvGraphicFramePr/>
          <p:nvPr/>
        </p:nvGraphicFramePr>
        <p:xfrm>
          <a:off x="37225" y="683663"/>
          <a:ext cx="3000000" cy="3000000"/>
        </p:xfrm>
        <a:graphic>
          <a:graphicData uri="http://schemas.openxmlformats.org/drawingml/2006/table">
            <a:tbl>
              <a:tblPr>
                <a:noFill/>
                <a:tableStyleId>{6D1E9852-2749-44AA-B8FE-A841B77E55C2}</a:tableStyleId>
              </a:tblPr>
              <a:tblGrid>
                <a:gridCol w="1315200"/>
                <a:gridCol w="3901325"/>
                <a:gridCol w="3853025"/>
              </a:tblGrid>
              <a:tr h="434225">
                <a:tc>
                  <a:txBody>
                    <a:bodyPr/>
                    <a:lstStyle/>
                    <a:p>
                      <a:pPr indent="0" lvl="0" marL="0" rtl="0" algn="ctr">
                        <a:spcBef>
                          <a:spcPts val="0"/>
                        </a:spcBef>
                        <a:spcAft>
                          <a:spcPts val="0"/>
                        </a:spcAft>
                        <a:buNone/>
                      </a:pPr>
                      <a:r>
                        <a:rPr lang="en" sz="1500">
                          <a:solidFill>
                            <a:schemeClr val="dk1"/>
                          </a:solidFill>
                          <a:latin typeface="Poppins"/>
                          <a:ea typeface="Poppins"/>
                          <a:cs typeface="Poppins"/>
                          <a:sym typeface="Poppins"/>
                        </a:rPr>
                        <a:t>Risk type</a:t>
                      </a:r>
                      <a:endParaRPr sz="1500">
                        <a:solidFill>
                          <a:schemeClr val="dk1"/>
                        </a:solidFill>
                        <a:latin typeface="Poppins"/>
                        <a:ea typeface="Poppins"/>
                        <a:cs typeface="Poppins"/>
                        <a:sym typeface="Poppi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oppins"/>
                          <a:ea typeface="Poppins"/>
                          <a:cs typeface="Poppins"/>
                          <a:sym typeface="Poppins"/>
                        </a:rPr>
                        <a:t>Risk</a:t>
                      </a:r>
                      <a:endParaRPr sz="1500">
                        <a:solidFill>
                          <a:schemeClr val="dk1"/>
                        </a:solidFill>
                        <a:latin typeface="Poppins"/>
                        <a:ea typeface="Poppins"/>
                        <a:cs typeface="Poppins"/>
                        <a:sym typeface="Poppi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oppins"/>
                          <a:ea typeface="Poppins"/>
                          <a:cs typeface="Poppins"/>
                          <a:sym typeface="Poppins"/>
                        </a:rPr>
                        <a:t>Mitigation</a:t>
                      </a:r>
                      <a:endParaRPr sz="1500">
                        <a:solidFill>
                          <a:schemeClr val="dk1"/>
                        </a:solidFill>
                        <a:latin typeface="Poppins"/>
                        <a:ea typeface="Poppins"/>
                        <a:cs typeface="Poppins"/>
                        <a:sym typeface="Poppi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8925">
                <a:tc>
                  <a:txBody>
                    <a:bodyPr/>
                    <a:lstStyle/>
                    <a:p>
                      <a:pPr indent="0" lvl="0" marL="0" rtl="0" algn="ctr">
                        <a:spcBef>
                          <a:spcPts val="0"/>
                        </a:spcBef>
                        <a:spcAft>
                          <a:spcPts val="0"/>
                        </a:spcAft>
                        <a:buNone/>
                      </a:pPr>
                      <a:r>
                        <a:rPr b="1" lang="en" sz="1200">
                          <a:solidFill>
                            <a:schemeClr val="dk1"/>
                          </a:solidFill>
                          <a:latin typeface="Anaheim"/>
                          <a:ea typeface="Anaheim"/>
                          <a:cs typeface="Anaheim"/>
                          <a:sym typeface="Anaheim"/>
                        </a:rPr>
                        <a:t>Feature Implementation </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Implementation of new features may not align with current user needs or may </a:t>
                      </a:r>
                      <a:r>
                        <a:rPr b="1" lang="en" sz="1200">
                          <a:solidFill>
                            <a:schemeClr val="dk1"/>
                          </a:solidFill>
                          <a:latin typeface="Anaheim"/>
                          <a:ea typeface="Anaheim"/>
                          <a:cs typeface="Anaheim"/>
                          <a:sym typeface="Anaheim"/>
                        </a:rPr>
                        <a:t>disrupt existing user experience.</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Conduct </a:t>
                      </a:r>
                      <a:r>
                        <a:rPr b="1" lang="en" sz="1200">
                          <a:solidFill>
                            <a:schemeClr val="dk1"/>
                          </a:solidFill>
                          <a:latin typeface="Anaheim"/>
                          <a:ea typeface="Anaheim"/>
                          <a:cs typeface="Anaheim"/>
                          <a:sym typeface="Anaheim"/>
                        </a:rPr>
                        <a:t>user experience research</a:t>
                      </a:r>
                      <a:r>
                        <a:rPr lang="en" sz="1200">
                          <a:solidFill>
                            <a:schemeClr val="dk1"/>
                          </a:solidFill>
                          <a:latin typeface="Anaheim"/>
                          <a:ea typeface="Anaheim"/>
                          <a:cs typeface="Anaheim"/>
                          <a:sym typeface="Anaheim"/>
                        </a:rPr>
                        <a:t> and </a:t>
                      </a:r>
                      <a:r>
                        <a:rPr b="1" lang="en" sz="1200">
                          <a:solidFill>
                            <a:schemeClr val="dk1"/>
                          </a:solidFill>
                          <a:latin typeface="Anaheim"/>
                          <a:ea typeface="Anaheim"/>
                          <a:cs typeface="Anaheim"/>
                          <a:sym typeface="Anaheim"/>
                        </a:rPr>
                        <a:t>beta testing</a:t>
                      </a:r>
                      <a:r>
                        <a:rPr lang="en" sz="1200">
                          <a:solidFill>
                            <a:schemeClr val="dk1"/>
                          </a:solidFill>
                          <a:latin typeface="Anaheim"/>
                          <a:ea typeface="Anaheim"/>
                          <a:cs typeface="Anaheim"/>
                          <a:sym typeface="Anaheim"/>
                        </a:rPr>
                        <a:t> to validate the features with actual users before full-scale deployment.</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13200">
                <a:tc>
                  <a:txBody>
                    <a:bodyPr/>
                    <a:lstStyle/>
                    <a:p>
                      <a:pPr indent="0" lvl="0" marL="0" rtl="0" algn="ctr">
                        <a:spcBef>
                          <a:spcPts val="0"/>
                        </a:spcBef>
                        <a:spcAft>
                          <a:spcPts val="0"/>
                        </a:spcAft>
                        <a:buNone/>
                      </a:pPr>
                      <a:r>
                        <a:rPr b="1" lang="en" sz="1200">
                          <a:solidFill>
                            <a:schemeClr val="dk1"/>
                          </a:solidFill>
                          <a:latin typeface="Anaheim"/>
                          <a:ea typeface="Anaheim"/>
                          <a:cs typeface="Anaheim"/>
                          <a:sym typeface="Anaheim"/>
                        </a:rPr>
                        <a:t>Technology &amp; Integration</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Integration of new features such as a </a:t>
                      </a:r>
                      <a:r>
                        <a:rPr b="1" lang="en" sz="1200">
                          <a:solidFill>
                            <a:schemeClr val="dk1"/>
                          </a:solidFill>
                          <a:latin typeface="Anaheim"/>
                          <a:ea typeface="Anaheim"/>
                          <a:cs typeface="Anaheim"/>
                          <a:sym typeface="Anaheim"/>
                        </a:rPr>
                        <a:t>chatbot</a:t>
                      </a:r>
                      <a:r>
                        <a:rPr lang="en" sz="1200">
                          <a:solidFill>
                            <a:schemeClr val="dk1"/>
                          </a:solidFill>
                          <a:latin typeface="Anaheim"/>
                          <a:ea typeface="Anaheim"/>
                          <a:cs typeface="Anaheim"/>
                          <a:sym typeface="Anaheim"/>
                        </a:rPr>
                        <a:t> and </a:t>
                      </a:r>
                      <a:r>
                        <a:rPr b="1" lang="en" sz="1200">
                          <a:solidFill>
                            <a:schemeClr val="dk1"/>
                          </a:solidFill>
                          <a:latin typeface="Anaheim"/>
                          <a:ea typeface="Anaheim"/>
                          <a:cs typeface="Anaheim"/>
                          <a:sym typeface="Anaheim"/>
                        </a:rPr>
                        <a:t>real-time tracking</a:t>
                      </a:r>
                      <a:r>
                        <a:rPr lang="en" sz="1200">
                          <a:solidFill>
                            <a:schemeClr val="dk1"/>
                          </a:solidFill>
                          <a:latin typeface="Anaheim"/>
                          <a:ea typeface="Anaheim"/>
                          <a:cs typeface="Anaheim"/>
                          <a:sym typeface="Anaheim"/>
                        </a:rPr>
                        <a:t> may face </a:t>
                      </a:r>
                      <a:r>
                        <a:rPr b="1" lang="en" sz="1200">
                          <a:solidFill>
                            <a:schemeClr val="dk1"/>
                          </a:solidFill>
                          <a:latin typeface="Anaheim"/>
                          <a:ea typeface="Anaheim"/>
                          <a:cs typeface="Anaheim"/>
                          <a:sym typeface="Anaheim"/>
                        </a:rPr>
                        <a:t>technical challenges, leading to system instability.</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Use </a:t>
                      </a:r>
                      <a:r>
                        <a:rPr b="1" lang="en" sz="1200">
                          <a:solidFill>
                            <a:schemeClr val="dk1"/>
                          </a:solidFill>
                          <a:latin typeface="Anaheim"/>
                          <a:ea typeface="Anaheim"/>
                          <a:cs typeface="Anaheim"/>
                          <a:sym typeface="Anaheim"/>
                        </a:rPr>
                        <a:t>robust APIs</a:t>
                      </a:r>
                      <a:r>
                        <a:rPr lang="en" sz="1200">
                          <a:solidFill>
                            <a:schemeClr val="dk1"/>
                          </a:solidFill>
                          <a:latin typeface="Anaheim"/>
                          <a:ea typeface="Anaheim"/>
                          <a:cs typeface="Anaheim"/>
                          <a:sym typeface="Anaheim"/>
                        </a:rPr>
                        <a:t> and ensure </a:t>
                      </a:r>
                      <a:r>
                        <a:rPr b="1" lang="en" sz="1200">
                          <a:solidFill>
                            <a:schemeClr val="dk1"/>
                          </a:solidFill>
                          <a:latin typeface="Anaheim"/>
                          <a:ea typeface="Anaheim"/>
                          <a:cs typeface="Anaheim"/>
                          <a:sym typeface="Anaheim"/>
                        </a:rPr>
                        <a:t>proper system architecture planning</a:t>
                      </a:r>
                      <a:r>
                        <a:rPr lang="en" sz="1200">
                          <a:solidFill>
                            <a:schemeClr val="dk1"/>
                          </a:solidFill>
                          <a:latin typeface="Anaheim"/>
                          <a:ea typeface="Anaheim"/>
                          <a:cs typeface="Anaheim"/>
                          <a:sym typeface="Anaheim"/>
                        </a:rPr>
                        <a:t>. Employ continuous integration/continuous deployment (CI/CD) practices for seamless updates.</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513200">
                <a:tc>
                  <a:txBody>
                    <a:bodyPr/>
                    <a:lstStyle/>
                    <a:p>
                      <a:pPr indent="0" lvl="0" marL="0" rtl="0" algn="ctr">
                        <a:spcBef>
                          <a:spcPts val="0"/>
                        </a:spcBef>
                        <a:spcAft>
                          <a:spcPts val="0"/>
                        </a:spcAft>
                        <a:buNone/>
                      </a:pPr>
                      <a:r>
                        <a:rPr b="1" lang="en" sz="1200">
                          <a:solidFill>
                            <a:schemeClr val="dk1"/>
                          </a:solidFill>
                          <a:latin typeface="Anaheim"/>
                          <a:ea typeface="Anaheim"/>
                          <a:cs typeface="Anaheim"/>
                          <a:sym typeface="Anaheim"/>
                        </a:rPr>
                        <a:t>Governance &amp; Compliance</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New features might not comply with </a:t>
                      </a:r>
                      <a:r>
                        <a:rPr b="1" lang="en" sz="1200">
                          <a:solidFill>
                            <a:schemeClr val="dk1"/>
                          </a:solidFill>
                          <a:latin typeface="Anaheim"/>
                          <a:ea typeface="Anaheim"/>
                          <a:cs typeface="Anaheim"/>
                          <a:sym typeface="Anaheim"/>
                        </a:rPr>
                        <a:t>regulatory requirements</a:t>
                      </a:r>
                      <a:r>
                        <a:rPr lang="en" sz="1200">
                          <a:solidFill>
                            <a:schemeClr val="dk1"/>
                          </a:solidFill>
                          <a:latin typeface="Anaheim"/>
                          <a:ea typeface="Anaheim"/>
                          <a:cs typeface="Anaheim"/>
                          <a:sym typeface="Anaheim"/>
                        </a:rPr>
                        <a:t>, leading to </a:t>
                      </a:r>
                      <a:r>
                        <a:rPr b="1" lang="en" sz="1200">
                          <a:solidFill>
                            <a:schemeClr val="dk1"/>
                          </a:solidFill>
                          <a:latin typeface="Anaheim"/>
                          <a:ea typeface="Anaheim"/>
                          <a:cs typeface="Anaheim"/>
                          <a:sym typeface="Anaheim"/>
                        </a:rPr>
                        <a:t>legal issues</a:t>
                      </a:r>
                      <a:r>
                        <a:rPr lang="en" sz="1200">
                          <a:solidFill>
                            <a:schemeClr val="dk1"/>
                          </a:solidFill>
                          <a:latin typeface="Anaheim"/>
                          <a:ea typeface="Anaheim"/>
                          <a:cs typeface="Anaheim"/>
                          <a:sym typeface="Anaheim"/>
                        </a:rPr>
                        <a:t>.</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Consult </a:t>
                      </a:r>
                      <a:r>
                        <a:rPr b="1" lang="en" sz="1200">
                          <a:solidFill>
                            <a:schemeClr val="dk1"/>
                          </a:solidFill>
                          <a:latin typeface="Anaheim"/>
                          <a:ea typeface="Anaheim"/>
                          <a:cs typeface="Anaheim"/>
                          <a:sym typeface="Anaheim"/>
                        </a:rPr>
                        <a:t>legal experts</a:t>
                      </a:r>
                      <a:r>
                        <a:rPr lang="en" sz="1200">
                          <a:solidFill>
                            <a:schemeClr val="dk1"/>
                          </a:solidFill>
                          <a:latin typeface="Anaheim"/>
                          <a:ea typeface="Anaheim"/>
                          <a:cs typeface="Anaheim"/>
                          <a:sym typeface="Anaheim"/>
                        </a:rPr>
                        <a:t> to understand compliance requirements. </a:t>
                      </a:r>
                      <a:r>
                        <a:rPr b="1" lang="en" sz="1200">
                          <a:solidFill>
                            <a:schemeClr val="dk1"/>
                          </a:solidFill>
                          <a:latin typeface="Anaheim"/>
                          <a:ea typeface="Anaheim"/>
                          <a:cs typeface="Anaheim"/>
                          <a:sym typeface="Anaheim"/>
                        </a:rPr>
                        <a:t>Incorporate compliance checks</a:t>
                      </a:r>
                      <a:r>
                        <a:rPr lang="en" sz="1200">
                          <a:solidFill>
                            <a:schemeClr val="dk1"/>
                          </a:solidFill>
                          <a:latin typeface="Anaheim"/>
                          <a:ea typeface="Anaheim"/>
                          <a:cs typeface="Anaheim"/>
                          <a:sym typeface="Anaheim"/>
                        </a:rPr>
                        <a:t> into the development lifecycle of the features.</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13200">
                <a:tc>
                  <a:txBody>
                    <a:bodyPr/>
                    <a:lstStyle/>
                    <a:p>
                      <a:pPr indent="0" lvl="0" marL="0" rtl="0" algn="ctr">
                        <a:spcBef>
                          <a:spcPts val="0"/>
                        </a:spcBef>
                        <a:spcAft>
                          <a:spcPts val="0"/>
                        </a:spcAft>
                        <a:buNone/>
                      </a:pPr>
                      <a:r>
                        <a:rPr b="1" lang="en" sz="1200">
                          <a:solidFill>
                            <a:schemeClr val="dk1"/>
                          </a:solidFill>
                          <a:latin typeface="Anaheim"/>
                          <a:ea typeface="Anaheim"/>
                          <a:cs typeface="Anaheim"/>
                          <a:sym typeface="Anaheim"/>
                        </a:rPr>
                        <a:t>Change Management &amp; User Adoption</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Anaheim"/>
                          <a:ea typeface="Anaheim"/>
                          <a:cs typeface="Anaheim"/>
                          <a:sym typeface="Anaheim"/>
                        </a:rPr>
                        <a:t>Resistance to change</a:t>
                      </a:r>
                      <a:r>
                        <a:rPr lang="en" sz="1200">
                          <a:solidFill>
                            <a:schemeClr val="dk1"/>
                          </a:solidFill>
                          <a:latin typeface="Anaheim"/>
                          <a:ea typeface="Anaheim"/>
                          <a:cs typeface="Anaheim"/>
                          <a:sym typeface="Anaheim"/>
                        </a:rPr>
                        <a:t> may lead to low adoption rates of new features.</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Develop a </a:t>
                      </a:r>
                      <a:r>
                        <a:rPr b="1" lang="en" sz="1200">
                          <a:solidFill>
                            <a:schemeClr val="dk1"/>
                          </a:solidFill>
                          <a:latin typeface="Anaheim"/>
                          <a:ea typeface="Anaheim"/>
                          <a:cs typeface="Anaheim"/>
                          <a:sym typeface="Anaheim"/>
                        </a:rPr>
                        <a:t>change management strategy </a:t>
                      </a:r>
                      <a:r>
                        <a:rPr lang="en" sz="1200">
                          <a:solidFill>
                            <a:schemeClr val="dk1"/>
                          </a:solidFill>
                          <a:latin typeface="Anaheim"/>
                          <a:ea typeface="Anaheim"/>
                          <a:cs typeface="Anaheim"/>
                          <a:sym typeface="Anaheim"/>
                        </a:rPr>
                        <a:t>that includes </a:t>
                      </a:r>
                      <a:r>
                        <a:rPr b="1" lang="en" sz="1200">
                          <a:solidFill>
                            <a:schemeClr val="dk1"/>
                          </a:solidFill>
                          <a:latin typeface="Anaheim"/>
                          <a:ea typeface="Anaheim"/>
                          <a:cs typeface="Anaheim"/>
                          <a:sym typeface="Anaheim"/>
                        </a:rPr>
                        <a:t>user training</a:t>
                      </a:r>
                      <a:r>
                        <a:rPr lang="en" sz="1200">
                          <a:solidFill>
                            <a:schemeClr val="dk1"/>
                          </a:solidFill>
                          <a:latin typeface="Anaheim"/>
                          <a:ea typeface="Anaheim"/>
                          <a:cs typeface="Anaheim"/>
                          <a:sym typeface="Anaheim"/>
                        </a:rPr>
                        <a:t> and </a:t>
                      </a:r>
                      <a:r>
                        <a:rPr b="1" lang="en" sz="1200">
                          <a:solidFill>
                            <a:schemeClr val="dk1"/>
                          </a:solidFill>
                          <a:latin typeface="Anaheim"/>
                          <a:ea typeface="Anaheim"/>
                          <a:cs typeface="Anaheim"/>
                          <a:sym typeface="Anaheim"/>
                        </a:rPr>
                        <a:t>communication plans</a:t>
                      </a:r>
                      <a:r>
                        <a:rPr lang="en" sz="1200">
                          <a:solidFill>
                            <a:schemeClr val="dk1"/>
                          </a:solidFill>
                          <a:latin typeface="Anaheim"/>
                          <a:ea typeface="Anaheim"/>
                          <a:cs typeface="Anaheim"/>
                          <a:sym typeface="Anaheim"/>
                        </a:rPr>
                        <a:t>. Provide </a:t>
                      </a:r>
                      <a:r>
                        <a:rPr b="1" lang="en" sz="1200">
                          <a:solidFill>
                            <a:schemeClr val="dk1"/>
                          </a:solidFill>
                          <a:latin typeface="Anaheim"/>
                          <a:ea typeface="Anaheim"/>
                          <a:cs typeface="Anaheim"/>
                          <a:sym typeface="Anaheim"/>
                        </a:rPr>
                        <a:t>clear benefits and support</a:t>
                      </a:r>
                      <a:r>
                        <a:rPr lang="en" sz="1200">
                          <a:solidFill>
                            <a:schemeClr val="dk1"/>
                          </a:solidFill>
                          <a:latin typeface="Anaheim"/>
                          <a:ea typeface="Anaheim"/>
                          <a:cs typeface="Anaheim"/>
                          <a:sym typeface="Anaheim"/>
                        </a:rPr>
                        <a:t> to ease the transition for users.</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513200">
                <a:tc>
                  <a:txBody>
                    <a:bodyPr/>
                    <a:lstStyle/>
                    <a:p>
                      <a:pPr indent="0" lvl="0" marL="0" rtl="0" algn="ctr">
                        <a:spcBef>
                          <a:spcPts val="0"/>
                        </a:spcBef>
                        <a:spcAft>
                          <a:spcPts val="0"/>
                        </a:spcAft>
                        <a:buNone/>
                      </a:pPr>
                      <a:r>
                        <a:rPr b="1" lang="en" sz="1200">
                          <a:solidFill>
                            <a:schemeClr val="dk1"/>
                          </a:solidFill>
                          <a:latin typeface="Anaheim"/>
                          <a:ea typeface="Anaheim"/>
                          <a:cs typeface="Anaheim"/>
                          <a:sym typeface="Anaheim"/>
                        </a:rPr>
                        <a:t>Data Privacy &amp; Security</a:t>
                      </a:r>
                      <a:endParaRPr b="1"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New features, especially auto-ship and real-time tracking, could </a:t>
                      </a:r>
                      <a:r>
                        <a:rPr b="1" lang="en" sz="1200">
                          <a:solidFill>
                            <a:schemeClr val="dk1"/>
                          </a:solidFill>
                          <a:latin typeface="Anaheim"/>
                          <a:ea typeface="Anaheim"/>
                          <a:cs typeface="Anaheim"/>
                          <a:sym typeface="Anaheim"/>
                        </a:rPr>
                        <a:t>introduce vulnerabilities</a:t>
                      </a:r>
                      <a:r>
                        <a:rPr lang="en" sz="1200">
                          <a:solidFill>
                            <a:schemeClr val="dk1"/>
                          </a:solidFill>
                          <a:latin typeface="Anaheim"/>
                          <a:ea typeface="Anaheim"/>
                          <a:cs typeface="Anaheim"/>
                          <a:sym typeface="Anaheim"/>
                        </a:rPr>
                        <a:t> to user </a:t>
                      </a:r>
                      <a:r>
                        <a:rPr b="1" lang="en" sz="1200">
                          <a:solidFill>
                            <a:schemeClr val="dk1"/>
                          </a:solidFill>
                          <a:latin typeface="Anaheim"/>
                          <a:ea typeface="Anaheim"/>
                          <a:cs typeface="Anaheim"/>
                          <a:sym typeface="Anaheim"/>
                        </a:rPr>
                        <a:t>data privacy and security</a:t>
                      </a:r>
                      <a:r>
                        <a:rPr lang="en" sz="1200">
                          <a:solidFill>
                            <a:schemeClr val="dk1"/>
                          </a:solidFill>
                          <a:latin typeface="Anaheim"/>
                          <a:ea typeface="Anaheim"/>
                          <a:cs typeface="Anaheim"/>
                          <a:sym typeface="Anaheim"/>
                        </a:rPr>
                        <a:t>.</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Implement </a:t>
                      </a:r>
                      <a:r>
                        <a:rPr b="1" lang="en" sz="1200">
                          <a:solidFill>
                            <a:schemeClr val="dk1"/>
                          </a:solidFill>
                          <a:latin typeface="Anaheim"/>
                          <a:ea typeface="Anaheim"/>
                          <a:cs typeface="Anaheim"/>
                          <a:sym typeface="Anaheim"/>
                        </a:rPr>
                        <a:t>data encryption</a:t>
                      </a:r>
                      <a:r>
                        <a:rPr lang="en" sz="1200">
                          <a:solidFill>
                            <a:schemeClr val="dk1"/>
                          </a:solidFill>
                          <a:latin typeface="Anaheim"/>
                          <a:ea typeface="Anaheim"/>
                          <a:cs typeface="Anaheim"/>
                          <a:sym typeface="Anaheim"/>
                        </a:rPr>
                        <a:t>, perform regular </a:t>
                      </a:r>
                      <a:r>
                        <a:rPr b="1" lang="en" sz="1200">
                          <a:solidFill>
                            <a:schemeClr val="dk1"/>
                          </a:solidFill>
                          <a:latin typeface="Anaheim"/>
                          <a:ea typeface="Anaheim"/>
                          <a:cs typeface="Anaheim"/>
                          <a:sym typeface="Anaheim"/>
                        </a:rPr>
                        <a:t>security audits</a:t>
                      </a:r>
                      <a:r>
                        <a:rPr lang="en" sz="1200">
                          <a:solidFill>
                            <a:schemeClr val="dk1"/>
                          </a:solidFill>
                          <a:latin typeface="Anaheim"/>
                          <a:ea typeface="Anaheim"/>
                          <a:cs typeface="Anaheim"/>
                          <a:sym typeface="Anaheim"/>
                        </a:rPr>
                        <a:t>, and </a:t>
                      </a:r>
                      <a:r>
                        <a:rPr b="1" lang="en" sz="1200">
                          <a:solidFill>
                            <a:schemeClr val="dk1"/>
                          </a:solidFill>
                          <a:latin typeface="Anaheim"/>
                          <a:ea typeface="Anaheim"/>
                          <a:cs typeface="Anaheim"/>
                          <a:sym typeface="Anaheim"/>
                        </a:rPr>
                        <a:t>comply with privacy laws</a:t>
                      </a:r>
                      <a:r>
                        <a:rPr lang="en" sz="1200">
                          <a:solidFill>
                            <a:schemeClr val="dk1"/>
                          </a:solidFill>
                          <a:latin typeface="Anaheim"/>
                          <a:ea typeface="Anaheim"/>
                          <a:cs typeface="Anaheim"/>
                          <a:sym typeface="Anaheim"/>
                        </a:rPr>
                        <a:t> like GDPR or CCPA. Also, ensure the chatbot is </a:t>
                      </a:r>
                      <a:r>
                        <a:rPr b="1" lang="en" sz="1200">
                          <a:solidFill>
                            <a:schemeClr val="dk1"/>
                          </a:solidFill>
                          <a:latin typeface="Anaheim"/>
                          <a:ea typeface="Anaheim"/>
                          <a:cs typeface="Anaheim"/>
                          <a:sym typeface="Anaheim"/>
                        </a:rPr>
                        <a:t>designed to handle data securely</a:t>
                      </a:r>
                      <a:r>
                        <a:rPr lang="en" sz="1200">
                          <a:solidFill>
                            <a:schemeClr val="dk1"/>
                          </a:solidFill>
                          <a:latin typeface="Anaheim"/>
                          <a:ea typeface="Anaheim"/>
                          <a:cs typeface="Anaheim"/>
                          <a:sym typeface="Anaheim"/>
                        </a:rPr>
                        <a:t>.</a:t>
                      </a:r>
                      <a:endParaRPr sz="1200">
                        <a:solidFill>
                          <a:schemeClr val="dk1"/>
                        </a:solidFill>
                        <a:latin typeface="Anaheim"/>
                        <a:ea typeface="Anaheim"/>
                        <a:cs typeface="Anaheim"/>
                        <a:sym typeface="Anahei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bl>
          </a:graphicData>
        </a:graphic>
      </p:graphicFrame>
      <p:grpSp>
        <p:nvGrpSpPr>
          <p:cNvPr id="16488" name="Google Shape;16488;p459"/>
          <p:cNvGrpSpPr/>
          <p:nvPr/>
        </p:nvGrpSpPr>
        <p:grpSpPr>
          <a:xfrm>
            <a:off x="1347762" y="50274"/>
            <a:ext cx="696526" cy="472147"/>
            <a:chOff x="2700112" y="2195061"/>
            <a:chExt cx="696526" cy="472147"/>
          </a:xfrm>
        </p:grpSpPr>
        <p:sp>
          <p:nvSpPr>
            <p:cNvPr id="16489" name="Google Shape;16489;p459"/>
            <p:cNvSpPr/>
            <p:nvPr/>
          </p:nvSpPr>
          <p:spPr>
            <a:xfrm>
              <a:off x="2721723" y="2341528"/>
              <a:ext cx="674915" cy="325680"/>
            </a:xfrm>
            <a:custGeom>
              <a:rect b="b" l="l" r="r" t="t"/>
              <a:pathLst>
                <a:path extrusionOk="0" h="23630" w="48969">
                  <a:moveTo>
                    <a:pt x="43132" y="0"/>
                  </a:moveTo>
                  <a:lnTo>
                    <a:pt x="1" y="9140"/>
                  </a:lnTo>
                  <a:cubicBezTo>
                    <a:pt x="1" y="9140"/>
                    <a:pt x="549" y="23629"/>
                    <a:pt x="22055" y="23629"/>
                  </a:cubicBezTo>
                  <a:cubicBezTo>
                    <a:pt x="22415" y="23629"/>
                    <a:pt x="22780" y="23625"/>
                    <a:pt x="23151" y="23617"/>
                  </a:cubicBezTo>
                  <a:cubicBezTo>
                    <a:pt x="48969" y="23017"/>
                    <a:pt x="43132" y="1"/>
                    <a:pt x="43132"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0" name="Google Shape;16490;p459"/>
            <p:cNvSpPr/>
            <p:nvPr/>
          </p:nvSpPr>
          <p:spPr>
            <a:xfrm>
              <a:off x="2700112" y="2195061"/>
              <a:ext cx="637689" cy="404806"/>
            </a:xfrm>
            <a:custGeom>
              <a:rect b="b" l="l" r="r" t="t"/>
              <a:pathLst>
                <a:path extrusionOk="0" h="29371" w="46268">
                  <a:moveTo>
                    <a:pt x="28839" y="1"/>
                  </a:moveTo>
                  <a:cubicBezTo>
                    <a:pt x="26987" y="1"/>
                    <a:pt x="25008" y="200"/>
                    <a:pt x="22917" y="620"/>
                  </a:cubicBezTo>
                  <a:cubicBezTo>
                    <a:pt x="11009" y="3055"/>
                    <a:pt x="1" y="11795"/>
                    <a:pt x="1535" y="19500"/>
                  </a:cubicBezTo>
                  <a:cubicBezTo>
                    <a:pt x="2759" y="25697"/>
                    <a:pt x="11638" y="29371"/>
                    <a:pt x="21223" y="29371"/>
                  </a:cubicBezTo>
                  <a:cubicBezTo>
                    <a:pt x="23660" y="29371"/>
                    <a:pt x="26141" y="29134"/>
                    <a:pt x="28555" y="28640"/>
                  </a:cubicBezTo>
                  <a:cubicBezTo>
                    <a:pt x="40497" y="26205"/>
                    <a:pt x="46267" y="18499"/>
                    <a:pt x="44733" y="10794"/>
                  </a:cubicBezTo>
                  <a:cubicBezTo>
                    <a:pt x="43440" y="4410"/>
                    <a:pt x="37561" y="1"/>
                    <a:pt x="288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1" name="Google Shape;16491;p459"/>
            <p:cNvSpPr/>
            <p:nvPr/>
          </p:nvSpPr>
          <p:spPr>
            <a:xfrm>
              <a:off x="2858735" y="2300732"/>
              <a:ext cx="323668" cy="196993"/>
            </a:xfrm>
            <a:custGeom>
              <a:rect b="b" l="l" r="r" t="t"/>
              <a:pathLst>
                <a:path extrusionOk="0" h="14293" w="23484">
                  <a:moveTo>
                    <a:pt x="13631" y="1"/>
                  </a:moveTo>
                  <a:cubicBezTo>
                    <a:pt x="12585" y="1"/>
                    <a:pt x="11493" y="94"/>
                    <a:pt x="10374" y="292"/>
                  </a:cubicBezTo>
                  <a:cubicBezTo>
                    <a:pt x="6872" y="925"/>
                    <a:pt x="3903" y="2460"/>
                    <a:pt x="2135" y="4328"/>
                  </a:cubicBezTo>
                  <a:cubicBezTo>
                    <a:pt x="701" y="5829"/>
                    <a:pt x="0" y="7563"/>
                    <a:pt x="300" y="9231"/>
                  </a:cubicBezTo>
                  <a:cubicBezTo>
                    <a:pt x="734" y="11800"/>
                    <a:pt x="3569" y="13668"/>
                    <a:pt x="7339" y="14168"/>
                  </a:cubicBezTo>
                  <a:cubicBezTo>
                    <a:pt x="8014" y="14249"/>
                    <a:pt x="8723" y="14292"/>
                    <a:pt x="9458" y="14292"/>
                  </a:cubicBezTo>
                  <a:cubicBezTo>
                    <a:pt x="10537" y="14292"/>
                    <a:pt x="11672" y="14200"/>
                    <a:pt x="12843" y="14001"/>
                  </a:cubicBezTo>
                  <a:cubicBezTo>
                    <a:pt x="14410" y="13735"/>
                    <a:pt x="15912" y="13268"/>
                    <a:pt x="17212" y="12634"/>
                  </a:cubicBezTo>
                  <a:cubicBezTo>
                    <a:pt x="21082" y="10832"/>
                    <a:pt x="23484" y="7897"/>
                    <a:pt x="22917" y="5128"/>
                  </a:cubicBezTo>
                  <a:cubicBezTo>
                    <a:pt x="22550" y="3060"/>
                    <a:pt x="20682" y="1459"/>
                    <a:pt x="18046" y="625"/>
                  </a:cubicBezTo>
                  <a:cubicBezTo>
                    <a:pt x="16733" y="221"/>
                    <a:pt x="15237" y="1"/>
                    <a:pt x="13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2" name="Google Shape;16492;p459"/>
            <p:cNvSpPr/>
            <p:nvPr/>
          </p:nvSpPr>
          <p:spPr>
            <a:xfrm>
              <a:off x="2909303" y="2320744"/>
              <a:ext cx="108055" cy="61787"/>
            </a:xfrm>
            <a:custGeom>
              <a:rect b="b" l="l" r="r" t="t"/>
              <a:pathLst>
                <a:path extrusionOk="0" h="4483" w="7840">
                  <a:moveTo>
                    <a:pt x="6907" y="0"/>
                  </a:moveTo>
                  <a:cubicBezTo>
                    <a:pt x="6874" y="0"/>
                    <a:pt x="6840" y="3"/>
                    <a:pt x="6805" y="7"/>
                  </a:cubicBezTo>
                  <a:cubicBezTo>
                    <a:pt x="4370" y="341"/>
                    <a:pt x="2202" y="1341"/>
                    <a:pt x="367" y="2976"/>
                  </a:cubicBezTo>
                  <a:cubicBezTo>
                    <a:pt x="0" y="3309"/>
                    <a:pt x="134" y="3977"/>
                    <a:pt x="467" y="4277"/>
                  </a:cubicBezTo>
                  <a:cubicBezTo>
                    <a:pt x="638" y="4419"/>
                    <a:pt x="827" y="4483"/>
                    <a:pt x="1016" y="4483"/>
                  </a:cubicBezTo>
                  <a:cubicBezTo>
                    <a:pt x="1270" y="4483"/>
                    <a:pt x="1525" y="4368"/>
                    <a:pt x="1735" y="4177"/>
                  </a:cubicBezTo>
                  <a:cubicBezTo>
                    <a:pt x="3136" y="2943"/>
                    <a:pt x="5071" y="2042"/>
                    <a:pt x="6905" y="1808"/>
                  </a:cubicBezTo>
                  <a:cubicBezTo>
                    <a:pt x="7372" y="1708"/>
                    <a:pt x="7839" y="1341"/>
                    <a:pt x="7739" y="841"/>
                  </a:cubicBezTo>
                  <a:cubicBezTo>
                    <a:pt x="7677" y="406"/>
                    <a:pt x="7355" y="0"/>
                    <a:pt x="69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3" name="Google Shape;16493;p459"/>
            <p:cNvSpPr/>
            <p:nvPr/>
          </p:nvSpPr>
          <p:spPr>
            <a:xfrm>
              <a:off x="2858735" y="2359914"/>
              <a:ext cx="104375" cy="135634"/>
            </a:xfrm>
            <a:custGeom>
              <a:rect b="b" l="l" r="r" t="t"/>
              <a:pathLst>
                <a:path extrusionOk="0" h="9841" w="7573">
                  <a:moveTo>
                    <a:pt x="2135" y="0"/>
                  </a:moveTo>
                  <a:lnTo>
                    <a:pt x="2135" y="0"/>
                  </a:lnTo>
                  <a:cubicBezTo>
                    <a:pt x="701" y="1502"/>
                    <a:pt x="0" y="3203"/>
                    <a:pt x="300" y="4871"/>
                  </a:cubicBezTo>
                  <a:cubicBezTo>
                    <a:pt x="734" y="7472"/>
                    <a:pt x="3569" y="9340"/>
                    <a:pt x="7339" y="9841"/>
                  </a:cubicBezTo>
                  <a:lnTo>
                    <a:pt x="7572" y="9841"/>
                  </a:lnTo>
                  <a:cubicBezTo>
                    <a:pt x="4704" y="9674"/>
                    <a:pt x="2135" y="7472"/>
                    <a:pt x="1468" y="4704"/>
                  </a:cubicBezTo>
                  <a:cubicBezTo>
                    <a:pt x="1068" y="3136"/>
                    <a:pt x="1368" y="1435"/>
                    <a:pt x="2135"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4" name="Google Shape;16494;p459"/>
            <p:cNvSpPr/>
            <p:nvPr/>
          </p:nvSpPr>
          <p:spPr>
            <a:xfrm>
              <a:off x="3095959" y="2308877"/>
              <a:ext cx="86444" cy="165983"/>
            </a:xfrm>
            <a:custGeom>
              <a:rect b="b" l="l" r="r" t="t"/>
              <a:pathLst>
                <a:path extrusionOk="0" h="12043" w="6272">
                  <a:moveTo>
                    <a:pt x="834" y="1"/>
                  </a:moveTo>
                  <a:lnTo>
                    <a:pt x="834" y="1"/>
                  </a:lnTo>
                  <a:cubicBezTo>
                    <a:pt x="1635" y="501"/>
                    <a:pt x="2336" y="1235"/>
                    <a:pt x="2803" y="2069"/>
                  </a:cubicBezTo>
                  <a:cubicBezTo>
                    <a:pt x="3970" y="4204"/>
                    <a:pt x="3803" y="6906"/>
                    <a:pt x="2636" y="9041"/>
                  </a:cubicBezTo>
                  <a:cubicBezTo>
                    <a:pt x="1969" y="10208"/>
                    <a:pt x="1101" y="11209"/>
                    <a:pt x="0" y="12043"/>
                  </a:cubicBezTo>
                  <a:cubicBezTo>
                    <a:pt x="3870" y="10241"/>
                    <a:pt x="6272" y="7306"/>
                    <a:pt x="5705" y="4504"/>
                  </a:cubicBezTo>
                  <a:cubicBezTo>
                    <a:pt x="5338" y="2403"/>
                    <a:pt x="3470" y="835"/>
                    <a:pt x="834"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5" name="Google Shape;16495;p459"/>
          <p:cNvSpPr/>
          <p:nvPr/>
        </p:nvSpPr>
        <p:spPr>
          <a:xfrm>
            <a:off x="718161" y="3159878"/>
            <a:ext cx="23003" cy="28971"/>
          </a:xfrm>
          <a:custGeom>
            <a:rect b="b" l="l" r="r" t="t"/>
            <a:pathLst>
              <a:path extrusionOk="0" h="2102" w="1669">
                <a:moveTo>
                  <a:pt x="0" y="0"/>
                </a:moveTo>
                <a:lnTo>
                  <a:pt x="401" y="1701"/>
                </a:lnTo>
                <a:lnTo>
                  <a:pt x="1668" y="2102"/>
                </a:lnTo>
                <a:lnTo>
                  <a:pt x="1368" y="634"/>
                </a:lnTo>
                <a:lnTo>
                  <a:pt x="0" y="0"/>
                </a:lnTo>
                <a:close/>
              </a:path>
            </a:pathLst>
          </a:custGeom>
          <a:solidFill>
            <a:srgbClr val="BC11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6" name="Google Shape;16496;p459"/>
          <p:cNvGrpSpPr/>
          <p:nvPr/>
        </p:nvGrpSpPr>
        <p:grpSpPr>
          <a:xfrm>
            <a:off x="6200601" y="79273"/>
            <a:ext cx="2943410" cy="414168"/>
            <a:chOff x="5480712" y="4571906"/>
            <a:chExt cx="3467323" cy="487888"/>
          </a:xfrm>
        </p:grpSpPr>
        <p:sp>
          <p:nvSpPr>
            <p:cNvPr id="16497" name="Google Shape;16497;p459"/>
            <p:cNvSpPr/>
            <p:nvPr/>
          </p:nvSpPr>
          <p:spPr>
            <a:xfrm>
              <a:off x="5530950" y="4718625"/>
              <a:ext cx="3366850" cy="122850"/>
            </a:xfrm>
            <a:custGeom>
              <a:rect b="b" l="l" r="r" t="t"/>
              <a:pathLst>
                <a:path extrusionOk="0" h="4914" w="134674">
                  <a:moveTo>
                    <a:pt x="131726" y="1"/>
                  </a:moveTo>
                  <a:lnTo>
                    <a:pt x="33521" y="2163"/>
                  </a:lnTo>
                  <a:lnTo>
                    <a:pt x="1039" y="2921"/>
                  </a:lnTo>
                  <a:lnTo>
                    <a:pt x="0" y="3286"/>
                  </a:lnTo>
                  <a:lnTo>
                    <a:pt x="0" y="4914"/>
                  </a:lnTo>
                  <a:lnTo>
                    <a:pt x="134674" y="4914"/>
                  </a:lnTo>
                  <a:lnTo>
                    <a:pt x="134674" y="1461"/>
                  </a:lnTo>
                  <a:lnTo>
                    <a:pt x="1317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8" name="Google Shape;16498;p459"/>
            <p:cNvSpPr/>
            <p:nvPr/>
          </p:nvSpPr>
          <p:spPr>
            <a:xfrm>
              <a:off x="5530950" y="4716525"/>
              <a:ext cx="3366850" cy="84250"/>
            </a:xfrm>
            <a:custGeom>
              <a:rect b="b" l="l" r="r" t="t"/>
              <a:pathLst>
                <a:path extrusionOk="0" h="3370" w="134674">
                  <a:moveTo>
                    <a:pt x="131586" y="1"/>
                  </a:moveTo>
                  <a:lnTo>
                    <a:pt x="33521" y="2247"/>
                  </a:lnTo>
                  <a:lnTo>
                    <a:pt x="1039" y="3005"/>
                  </a:lnTo>
                  <a:lnTo>
                    <a:pt x="0" y="3370"/>
                  </a:lnTo>
                  <a:lnTo>
                    <a:pt x="134674" y="1545"/>
                  </a:lnTo>
                  <a:lnTo>
                    <a:pt x="131726" y="85"/>
                  </a:lnTo>
                  <a:lnTo>
                    <a:pt x="1315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9" name="Google Shape;16499;p459"/>
            <p:cNvGrpSpPr/>
            <p:nvPr/>
          </p:nvGrpSpPr>
          <p:grpSpPr>
            <a:xfrm rot="358507">
              <a:off x="5477891" y="4752323"/>
              <a:ext cx="3472965" cy="127054"/>
              <a:chOff x="5500775" y="4855200"/>
              <a:chExt cx="3472850" cy="127050"/>
            </a:xfrm>
          </p:grpSpPr>
          <p:sp>
            <p:nvSpPr>
              <p:cNvPr id="16500" name="Google Shape;16500;p459"/>
              <p:cNvSpPr/>
              <p:nvPr/>
            </p:nvSpPr>
            <p:spPr>
              <a:xfrm>
                <a:off x="5500775" y="4857300"/>
                <a:ext cx="3472850" cy="124950"/>
              </a:xfrm>
              <a:custGeom>
                <a:rect b="b" l="l" r="r" t="t"/>
                <a:pathLst>
                  <a:path extrusionOk="0" h="4998" w="138914">
                    <a:moveTo>
                      <a:pt x="135488" y="0"/>
                    </a:moveTo>
                    <a:lnTo>
                      <a:pt x="34588" y="2246"/>
                    </a:lnTo>
                    <a:lnTo>
                      <a:pt x="26025" y="2415"/>
                    </a:lnTo>
                    <a:lnTo>
                      <a:pt x="26306" y="2415"/>
                    </a:lnTo>
                    <a:lnTo>
                      <a:pt x="1067" y="2976"/>
                    </a:lnTo>
                    <a:lnTo>
                      <a:pt x="0" y="3369"/>
                    </a:lnTo>
                    <a:lnTo>
                      <a:pt x="0" y="4998"/>
                    </a:lnTo>
                    <a:lnTo>
                      <a:pt x="138913" y="4998"/>
                    </a:lnTo>
                    <a:lnTo>
                      <a:pt x="138913" y="1488"/>
                    </a:lnTo>
                    <a:lnTo>
                      <a:pt x="135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1" name="Google Shape;16501;p459"/>
              <p:cNvSpPr/>
              <p:nvPr/>
            </p:nvSpPr>
            <p:spPr>
              <a:xfrm>
                <a:off x="5500775" y="4855200"/>
                <a:ext cx="3472850" cy="86350"/>
              </a:xfrm>
              <a:custGeom>
                <a:rect b="b" l="l" r="r" t="t"/>
                <a:pathLst>
                  <a:path extrusionOk="0" h="3454" w="138914">
                    <a:moveTo>
                      <a:pt x="135488" y="0"/>
                    </a:moveTo>
                    <a:lnTo>
                      <a:pt x="34588" y="2330"/>
                    </a:lnTo>
                    <a:lnTo>
                      <a:pt x="26306" y="2499"/>
                    </a:lnTo>
                    <a:lnTo>
                      <a:pt x="1067" y="3060"/>
                    </a:lnTo>
                    <a:lnTo>
                      <a:pt x="0" y="3453"/>
                    </a:lnTo>
                    <a:lnTo>
                      <a:pt x="70495" y="2499"/>
                    </a:lnTo>
                    <a:lnTo>
                      <a:pt x="135488" y="1629"/>
                    </a:lnTo>
                    <a:lnTo>
                      <a:pt x="138913" y="1572"/>
                    </a:lnTo>
                    <a:lnTo>
                      <a:pt x="135881" y="84"/>
                    </a:lnTo>
                    <a:lnTo>
                      <a:pt x="1357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5" name="Shape 16505"/>
        <p:cNvGrpSpPr/>
        <p:nvPr/>
      </p:nvGrpSpPr>
      <p:grpSpPr>
        <a:xfrm>
          <a:off x="0" y="0"/>
          <a:ext cx="0" cy="0"/>
          <a:chOff x="0" y="0"/>
          <a:chExt cx="0" cy="0"/>
        </a:xfrm>
      </p:grpSpPr>
      <p:grpSp>
        <p:nvGrpSpPr>
          <p:cNvPr id="16506" name="Google Shape;16506;p460"/>
          <p:cNvGrpSpPr/>
          <p:nvPr/>
        </p:nvGrpSpPr>
        <p:grpSpPr>
          <a:xfrm>
            <a:off x="1194266" y="3987358"/>
            <a:ext cx="2850966" cy="1504175"/>
            <a:chOff x="262746" y="4013191"/>
            <a:chExt cx="3232022" cy="1705220"/>
          </a:xfrm>
        </p:grpSpPr>
        <p:sp>
          <p:nvSpPr>
            <p:cNvPr id="16507" name="Google Shape;16507;p460"/>
            <p:cNvSpPr/>
            <p:nvPr/>
          </p:nvSpPr>
          <p:spPr>
            <a:xfrm rot="683787">
              <a:off x="510569" y="4419437"/>
              <a:ext cx="2911999" cy="1021342"/>
            </a:xfrm>
            <a:custGeom>
              <a:rect b="b" l="l" r="r" t="t"/>
              <a:pathLst>
                <a:path extrusionOk="0" h="40853" w="116478">
                  <a:moveTo>
                    <a:pt x="116021" y="1"/>
                  </a:moveTo>
                  <a:lnTo>
                    <a:pt x="1" y="36202"/>
                  </a:lnTo>
                  <a:lnTo>
                    <a:pt x="1521" y="40852"/>
                  </a:lnTo>
                  <a:lnTo>
                    <a:pt x="116477" y="1369"/>
                  </a:lnTo>
                  <a:lnTo>
                    <a:pt x="116021"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8" name="Google Shape;16508;p460"/>
            <p:cNvSpPr/>
            <p:nvPr/>
          </p:nvSpPr>
          <p:spPr>
            <a:xfrm rot="683787">
              <a:off x="423242" y="4357641"/>
              <a:ext cx="2946950" cy="899740"/>
            </a:xfrm>
            <a:custGeom>
              <a:rect b="b" l="l" r="r" t="t"/>
              <a:pathLst>
                <a:path extrusionOk="0" h="35989" w="117876">
                  <a:moveTo>
                    <a:pt x="117480" y="0"/>
                  </a:moveTo>
                  <a:lnTo>
                    <a:pt x="1" y="31308"/>
                  </a:lnTo>
                  <a:lnTo>
                    <a:pt x="1338" y="35988"/>
                  </a:lnTo>
                  <a:lnTo>
                    <a:pt x="117875" y="1398"/>
                  </a:lnTo>
                  <a:lnTo>
                    <a:pt x="11748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9" name="Google Shape;16509;p460"/>
            <p:cNvSpPr/>
            <p:nvPr/>
          </p:nvSpPr>
          <p:spPr>
            <a:xfrm rot="683787">
              <a:off x="409337" y="4356336"/>
              <a:ext cx="2911224" cy="1021317"/>
            </a:xfrm>
            <a:custGeom>
              <a:rect b="b" l="l" r="r" t="t"/>
              <a:pathLst>
                <a:path extrusionOk="0" h="40852" w="116447">
                  <a:moveTo>
                    <a:pt x="116021" y="0"/>
                  </a:moveTo>
                  <a:lnTo>
                    <a:pt x="1" y="36201"/>
                  </a:lnTo>
                  <a:lnTo>
                    <a:pt x="1521" y="40852"/>
                  </a:lnTo>
                  <a:lnTo>
                    <a:pt x="116447" y="1368"/>
                  </a:lnTo>
                  <a:lnTo>
                    <a:pt x="116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0" name="Google Shape;16510;p460"/>
            <p:cNvSpPr/>
            <p:nvPr/>
          </p:nvSpPr>
          <p:spPr>
            <a:xfrm rot="683787">
              <a:off x="613353" y="4807970"/>
              <a:ext cx="664186" cy="307780"/>
            </a:xfrm>
            <a:custGeom>
              <a:rect b="b" l="l" r="r" t="t"/>
              <a:pathLst>
                <a:path extrusionOk="0" h="12311" w="26567">
                  <a:moveTo>
                    <a:pt x="25350" y="1"/>
                  </a:moveTo>
                  <a:lnTo>
                    <a:pt x="0" y="7904"/>
                  </a:lnTo>
                  <a:lnTo>
                    <a:pt x="1429" y="12311"/>
                  </a:lnTo>
                  <a:lnTo>
                    <a:pt x="26566" y="3648"/>
                  </a:lnTo>
                  <a:lnTo>
                    <a:pt x="253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1" name="Google Shape;16511;p460"/>
            <p:cNvSpPr/>
            <p:nvPr/>
          </p:nvSpPr>
          <p:spPr>
            <a:xfrm rot="683787">
              <a:off x="322605" y="4295324"/>
              <a:ext cx="2945425" cy="899765"/>
            </a:xfrm>
            <a:custGeom>
              <a:rect b="b" l="l" r="r" t="t"/>
              <a:pathLst>
                <a:path extrusionOk="0" h="35990" w="117815">
                  <a:moveTo>
                    <a:pt x="117450" y="1"/>
                  </a:moveTo>
                  <a:lnTo>
                    <a:pt x="1" y="31278"/>
                  </a:lnTo>
                  <a:lnTo>
                    <a:pt x="1338" y="35989"/>
                  </a:lnTo>
                  <a:lnTo>
                    <a:pt x="117815" y="1369"/>
                  </a:lnTo>
                  <a:lnTo>
                    <a:pt x="117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2" name="Google Shape;16512;p460"/>
            <p:cNvSpPr/>
            <p:nvPr/>
          </p:nvSpPr>
          <p:spPr>
            <a:xfrm rot="683787">
              <a:off x="537393" y="4659451"/>
              <a:ext cx="667986" cy="281955"/>
            </a:xfrm>
            <a:custGeom>
              <a:rect b="b" l="l" r="r" t="t"/>
              <a:pathLst>
                <a:path extrusionOk="0" h="11278" w="26719">
                  <a:moveTo>
                    <a:pt x="25685" y="1"/>
                  </a:moveTo>
                  <a:lnTo>
                    <a:pt x="1" y="6840"/>
                  </a:lnTo>
                  <a:lnTo>
                    <a:pt x="1217" y="11277"/>
                  </a:lnTo>
                  <a:lnTo>
                    <a:pt x="26719" y="3709"/>
                  </a:lnTo>
                  <a:lnTo>
                    <a:pt x="256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3" name="Google Shape;16513;p460"/>
          <p:cNvGrpSpPr/>
          <p:nvPr/>
        </p:nvGrpSpPr>
        <p:grpSpPr>
          <a:xfrm>
            <a:off x="7821500" y="4593400"/>
            <a:ext cx="1045650" cy="624650"/>
            <a:chOff x="5674375" y="4696150"/>
            <a:chExt cx="1045650" cy="624650"/>
          </a:xfrm>
        </p:grpSpPr>
        <p:sp>
          <p:nvSpPr>
            <p:cNvPr id="16514" name="Google Shape;16514;p460"/>
            <p:cNvSpPr/>
            <p:nvPr/>
          </p:nvSpPr>
          <p:spPr>
            <a:xfrm>
              <a:off x="5805850" y="5062425"/>
              <a:ext cx="914175" cy="258375"/>
            </a:xfrm>
            <a:custGeom>
              <a:rect b="b" l="l" r="r" t="t"/>
              <a:pathLst>
                <a:path extrusionOk="0" h="10335" w="36567">
                  <a:moveTo>
                    <a:pt x="18238" y="0"/>
                  </a:moveTo>
                  <a:cubicBezTo>
                    <a:pt x="8177" y="0"/>
                    <a:pt x="0" y="2341"/>
                    <a:pt x="0" y="5168"/>
                  </a:cubicBezTo>
                  <a:cubicBezTo>
                    <a:pt x="0" y="5988"/>
                    <a:pt x="669" y="6687"/>
                    <a:pt x="1763" y="7386"/>
                  </a:cubicBezTo>
                  <a:cubicBezTo>
                    <a:pt x="4681" y="9119"/>
                    <a:pt x="11004" y="10335"/>
                    <a:pt x="18299" y="10335"/>
                  </a:cubicBezTo>
                  <a:cubicBezTo>
                    <a:pt x="25594" y="10335"/>
                    <a:pt x="31885" y="9119"/>
                    <a:pt x="34834" y="7386"/>
                  </a:cubicBezTo>
                  <a:cubicBezTo>
                    <a:pt x="35958" y="6687"/>
                    <a:pt x="36566" y="5988"/>
                    <a:pt x="36566" y="5168"/>
                  </a:cubicBezTo>
                  <a:cubicBezTo>
                    <a:pt x="36566" y="2371"/>
                    <a:pt x="28390" y="61"/>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5" name="Google Shape;16515;p460"/>
            <p:cNvSpPr/>
            <p:nvPr/>
          </p:nvSpPr>
          <p:spPr>
            <a:xfrm>
              <a:off x="5941100" y="5128525"/>
              <a:ext cx="379975" cy="126925"/>
            </a:xfrm>
            <a:custGeom>
              <a:rect b="b" l="l" r="r" t="t"/>
              <a:pathLst>
                <a:path extrusionOk="0" h="5077" w="15199">
                  <a:moveTo>
                    <a:pt x="7600" y="1"/>
                  </a:moveTo>
                  <a:cubicBezTo>
                    <a:pt x="3375" y="1"/>
                    <a:pt x="1" y="1125"/>
                    <a:pt x="1" y="2524"/>
                  </a:cubicBezTo>
                  <a:cubicBezTo>
                    <a:pt x="1" y="3952"/>
                    <a:pt x="3435" y="5077"/>
                    <a:pt x="7600" y="5077"/>
                  </a:cubicBezTo>
                  <a:cubicBezTo>
                    <a:pt x="11825" y="5077"/>
                    <a:pt x="15199" y="3952"/>
                    <a:pt x="15199" y="2524"/>
                  </a:cubicBezTo>
                  <a:cubicBezTo>
                    <a:pt x="15199" y="1156"/>
                    <a:pt x="11825" y="3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6" name="Google Shape;16516;p460"/>
            <p:cNvSpPr/>
            <p:nvPr/>
          </p:nvSpPr>
          <p:spPr>
            <a:xfrm>
              <a:off x="5675150" y="4825325"/>
              <a:ext cx="911900" cy="391375"/>
            </a:xfrm>
            <a:custGeom>
              <a:rect b="b" l="l" r="r" t="t"/>
              <a:pathLst>
                <a:path extrusionOk="0" h="15655" w="36476">
                  <a:moveTo>
                    <a:pt x="0" y="1"/>
                  </a:moveTo>
                  <a:cubicBezTo>
                    <a:pt x="0" y="1"/>
                    <a:pt x="244" y="15655"/>
                    <a:pt x="18238" y="15655"/>
                  </a:cubicBezTo>
                  <a:cubicBezTo>
                    <a:pt x="36262" y="15655"/>
                    <a:pt x="36475" y="1"/>
                    <a:pt x="36475" y="1"/>
                  </a:cubicBezTo>
                  <a:lnTo>
                    <a:pt x="36475" y="1"/>
                  </a:lnTo>
                  <a:lnTo>
                    <a:pt x="18238" y="212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7" name="Google Shape;16517;p460"/>
            <p:cNvSpPr/>
            <p:nvPr/>
          </p:nvSpPr>
          <p:spPr>
            <a:xfrm>
              <a:off x="5674375" y="4696150"/>
              <a:ext cx="913425" cy="258400"/>
            </a:xfrm>
            <a:custGeom>
              <a:rect b="b" l="l" r="r" t="t"/>
              <a:pathLst>
                <a:path extrusionOk="0" h="10336" w="36537">
                  <a:moveTo>
                    <a:pt x="18238" y="1"/>
                  </a:moveTo>
                  <a:cubicBezTo>
                    <a:pt x="8147" y="1"/>
                    <a:pt x="1" y="2311"/>
                    <a:pt x="1" y="5168"/>
                  </a:cubicBezTo>
                  <a:cubicBezTo>
                    <a:pt x="1" y="5958"/>
                    <a:pt x="639" y="6688"/>
                    <a:pt x="1733" y="7356"/>
                  </a:cubicBezTo>
                  <a:cubicBezTo>
                    <a:pt x="4682" y="9119"/>
                    <a:pt x="10974" y="10335"/>
                    <a:pt x="18269" y="10335"/>
                  </a:cubicBezTo>
                  <a:cubicBezTo>
                    <a:pt x="25564" y="10335"/>
                    <a:pt x="31886" y="9119"/>
                    <a:pt x="34804" y="7356"/>
                  </a:cubicBezTo>
                  <a:cubicBezTo>
                    <a:pt x="35929" y="6688"/>
                    <a:pt x="36537" y="5958"/>
                    <a:pt x="36537" y="5168"/>
                  </a:cubicBezTo>
                  <a:cubicBezTo>
                    <a:pt x="36537" y="2311"/>
                    <a:pt x="28390" y="1"/>
                    <a:pt x="18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8" name="Google Shape;16518;p460"/>
            <p:cNvSpPr/>
            <p:nvPr/>
          </p:nvSpPr>
          <p:spPr>
            <a:xfrm>
              <a:off x="5728325" y="4805575"/>
              <a:ext cx="807800" cy="138325"/>
            </a:xfrm>
            <a:custGeom>
              <a:rect b="b" l="l" r="r" t="t"/>
              <a:pathLst>
                <a:path extrusionOk="0" h="5533" w="32312">
                  <a:moveTo>
                    <a:pt x="16141" y="1"/>
                  </a:moveTo>
                  <a:cubicBezTo>
                    <a:pt x="9150" y="1"/>
                    <a:pt x="3041" y="1125"/>
                    <a:pt x="1" y="2767"/>
                  </a:cubicBezTo>
                  <a:cubicBezTo>
                    <a:pt x="3041" y="4438"/>
                    <a:pt x="9150" y="5533"/>
                    <a:pt x="16141" y="5533"/>
                  </a:cubicBezTo>
                  <a:cubicBezTo>
                    <a:pt x="23132" y="5533"/>
                    <a:pt x="29272" y="4408"/>
                    <a:pt x="32312" y="2767"/>
                  </a:cubicBezTo>
                  <a:cubicBezTo>
                    <a:pt x="29211" y="1125"/>
                    <a:pt x="23132" y="1"/>
                    <a:pt x="16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9" name="Google Shape;16519;p460"/>
            <p:cNvSpPr/>
            <p:nvPr/>
          </p:nvSpPr>
          <p:spPr>
            <a:xfrm>
              <a:off x="5675150" y="4696150"/>
              <a:ext cx="911900" cy="258400"/>
            </a:xfrm>
            <a:custGeom>
              <a:rect b="b" l="l" r="r" t="t"/>
              <a:pathLst>
                <a:path extrusionOk="0" h="10336" w="36476">
                  <a:moveTo>
                    <a:pt x="18238" y="973"/>
                  </a:moveTo>
                  <a:cubicBezTo>
                    <a:pt x="29545" y="973"/>
                    <a:pt x="35502" y="3679"/>
                    <a:pt x="35502" y="5168"/>
                  </a:cubicBezTo>
                  <a:cubicBezTo>
                    <a:pt x="35502" y="6657"/>
                    <a:pt x="29545" y="9332"/>
                    <a:pt x="18238" y="9332"/>
                  </a:cubicBezTo>
                  <a:cubicBezTo>
                    <a:pt x="6930" y="9332"/>
                    <a:pt x="1003" y="6657"/>
                    <a:pt x="1003" y="5168"/>
                  </a:cubicBezTo>
                  <a:cubicBezTo>
                    <a:pt x="1003" y="3679"/>
                    <a:pt x="6930" y="973"/>
                    <a:pt x="18238" y="973"/>
                  </a:cubicBezTo>
                  <a:close/>
                  <a:moveTo>
                    <a:pt x="18238" y="1"/>
                  </a:moveTo>
                  <a:cubicBezTo>
                    <a:pt x="8177" y="1"/>
                    <a:pt x="0" y="2311"/>
                    <a:pt x="0" y="5168"/>
                  </a:cubicBezTo>
                  <a:cubicBezTo>
                    <a:pt x="0" y="8025"/>
                    <a:pt x="8177" y="10335"/>
                    <a:pt x="18238" y="10335"/>
                  </a:cubicBezTo>
                  <a:cubicBezTo>
                    <a:pt x="28299" y="10335"/>
                    <a:pt x="36475" y="8025"/>
                    <a:pt x="36475" y="5168"/>
                  </a:cubicBezTo>
                  <a:cubicBezTo>
                    <a:pt x="36475" y="2311"/>
                    <a:pt x="28359" y="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0" name="Google Shape;16520;p460"/>
            <p:cNvSpPr/>
            <p:nvPr/>
          </p:nvSpPr>
          <p:spPr>
            <a:xfrm>
              <a:off x="5843850" y="4825300"/>
              <a:ext cx="333600" cy="33500"/>
            </a:xfrm>
            <a:custGeom>
              <a:rect b="b" l="l" r="r" t="t"/>
              <a:pathLst>
                <a:path extrusionOk="0" h="1340" w="13344">
                  <a:moveTo>
                    <a:pt x="9741" y="1"/>
                  </a:moveTo>
                  <a:cubicBezTo>
                    <a:pt x="6467" y="1"/>
                    <a:pt x="3177" y="451"/>
                    <a:pt x="0" y="1339"/>
                  </a:cubicBezTo>
                  <a:cubicBezTo>
                    <a:pt x="4529" y="1066"/>
                    <a:pt x="8876" y="640"/>
                    <a:pt x="13344" y="184"/>
                  </a:cubicBezTo>
                  <a:cubicBezTo>
                    <a:pt x="12149" y="62"/>
                    <a:pt x="10946" y="1"/>
                    <a:pt x="974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1" name="Google Shape;16521;p460"/>
          <p:cNvSpPr/>
          <p:nvPr/>
        </p:nvSpPr>
        <p:spPr>
          <a:xfrm>
            <a:off x="255250" y="931025"/>
            <a:ext cx="8406550" cy="34713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298450" lvl="0" marL="457200" rtl="0" algn="l">
              <a:spcBef>
                <a:spcPts val="0"/>
              </a:spcBef>
              <a:spcAft>
                <a:spcPts val="0"/>
              </a:spcAft>
              <a:buSzPts val="1100"/>
              <a:buChar char="●"/>
            </a:pPr>
            <a:r>
              <a:rPr b="1" lang="en" sz="1100">
                <a:solidFill>
                  <a:schemeClr val="dk1"/>
                </a:solidFill>
              </a:rPr>
              <a:t>NIST</a:t>
            </a:r>
            <a:r>
              <a:rPr lang="en" sz="1100">
                <a:solidFill>
                  <a:schemeClr val="dk1"/>
                </a:solidFill>
              </a:rPr>
              <a:t> (created to provide a customizable guide on how to manage and reduce </a:t>
            </a:r>
            <a:r>
              <a:rPr b="1" lang="en" sz="1100">
                <a:solidFill>
                  <a:schemeClr val="dk1"/>
                </a:solidFill>
              </a:rPr>
              <a:t>cybersecurity</a:t>
            </a:r>
            <a:r>
              <a:rPr lang="en" sz="1100">
                <a:solidFill>
                  <a:schemeClr val="dk1"/>
                </a:solidFill>
              </a:rPr>
              <a:t> related risk by combining existing standards, guidelines, and best practices. It also helps foster communication between internal and external stakeholders by creating a common risk language between different industries.)</a:t>
            </a:r>
            <a:endParaRPr sz="1100">
              <a:solidFill>
                <a:schemeClr val="dk1"/>
              </a:solidFill>
            </a:endParaRPr>
          </a:p>
          <a:p>
            <a:pPr indent="-298450" lvl="0" marL="457200" rtl="0" algn="l">
              <a:spcBef>
                <a:spcPts val="0"/>
              </a:spcBef>
              <a:spcAft>
                <a:spcPts val="0"/>
              </a:spcAft>
              <a:buSzPts val="1100"/>
              <a:buChar char="●"/>
            </a:pPr>
            <a:r>
              <a:rPr b="1" lang="en" sz="1100">
                <a:solidFill>
                  <a:schemeClr val="dk1"/>
                </a:solidFill>
                <a:uFill>
                  <a:noFill/>
                </a:uFill>
                <a:hlinkClick r:id="rId3">
                  <a:extLst>
                    <a:ext uri="{A12FA001-AC4F-418D-AE19-62706E023703}">
                      <ahyp:hlinkClr val="tx"/>
                    </a:ext>
                  </a:extLst>
                </a:hlinkClick>
              </a:rPr>
              <a:t>CIS Controls</a:t>
            </a:r>
            <a:r>
              <a:rPr lang="en" sz="1100">
                <a:solidFill>
                  <a:schemeClr val="dk1"/>
                </a:solidFill>
              </a:rPr>
              <a:t> (Protect your organization </a:t>
            </a:r>
            <a:r>
              <a:rPr b="1" lang="en" sz="1100">
                <a:solidFill>
                  <a:schemeClr val="dk1"/>
                </a:solidFill>
              </a:rPr>
              <a:t>assets and data</a:t>
            </a:r>
            <a:r>
              <a:rPr lang="en" sz="1100">
                <a:solidFill>
                  <a:schemeClr val="dk1"/>
                </a:solidFill>
              </a:rPr>
              <a:t> from known cyber attack vectors.)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ISO 27000 Family (This family of standards provide security requirements around the maintenance of information security management systems (ISMS) through the implementation of </a:t>
            </a:r>
            <a:r>
              <a:rPr b="1" lang="en" sz="1100">
                <a:solidFill>
                  <a:schemeClr val="dk1"/>
                </a:solidFill>
              </a:rPr>
              <a:t>security controls</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ISO 31000 Family</a:t>
            </a:r>
            <a:r>
              <a:rPr lang="en" sz="1100">
                <a:solidFill>
                  <a:schemeClr val="dk1"/>
                </a:solidFill>
              </a:rPr>
              <a:t> (This set of regulations governs principles of </a:t>
            </a:r>
            <a:r>
              <a:rPr b="1" lang="en" sz="1100">
                <a:solidFill>
                  <a:schemeClr val="dk1"/>
                </a:solidFill>
              </a:rPr>
              <a:t>implementation and risk management</a:t>
            </a:r>
            <a:r>
              <a:rPr lang="en" sz="1100">
                <a:solidFill>
                  <a:schemeClr val="dk1"/>
                </a:solidFill>
              </a:rPr>
              <a:t>.)</a:t>
            </a:r>
            <a:endParaRPr sz="1100">
              <a:solidFill>
                <a:schemeClr val="dk1"/>
              </a:solidFill>
            </a:endParaRPr>
          </a:p>
          <a:p>
            <a:pPr indent="-298450" lvl="0" marL="457200" rtl="0" algn="l">
              <a:spcBef>
                <a:spcPts val="0"/>
              </a:spcBef>
              <a:spcAft>
                <a:spcPts val="0"/>
              </a:spcAft>
              <a:buSzPts val="1100"/>
              <a:buChar char="●"/>
            </a:pPr>
            <a:r>
              <a:rPr b="1" lang="en" sz="1100">
                <a:solidFill>
                  <a:schemeClr val="dk1"/>
                </a:solidFill>
                <a:uFill>
                  <a:noFill/>
                </a:uFill>
                <a:hlinkClick r:id="rId4">
                  <a:extLst>
                    <a:ext uri="{A12FA001-AC4F-418D-AE19-62706E023703}">
                      <ahyp:hlinkClr val="tx"/>
                    </a:ext>
                  </a:extLst>
                </a:hlinkClick>
              </a:rPr>
              <a:t>PCI-DSS</a:t>
            </a:r>
            <a:r>
              <a:rPr lang="en" sz="1100">
                <a:solidFill>
                  <a:schemeClr val="dk1"/>
                </a:solidFill>
              </a:rPr>
              <a:t> (A set of 12 regulations designed to reduce fraud and protect customer </a:t>
            </a:r>
            <a:r>
              <a:rPr b="1" lang="en" sz="1100">
                <a:solidFill>
                  <a:schemeClr val="dk1"/>
                </a:solidFill>
              </a:rPr>
              <a:t>credit card information</a:t>
            </a:r>
            <a:r>
              <a:rPr lang="en" sz="1100">
                <a:solidFill>
                  <a:schemeClr val="dk1"/>
                </a:solidFill>
              </a:rPr>
              <a:t>.)</a:t>
            </a:r>
            <a:endParaRPr sz="1100">
              <a:solidFill>
                <a:schemeClr val="dk1"/>
              </a:solidFill>
            </a:endParaRPr>
          </a:p>
          <a:p>
            <a:pPr indent="-298450" lvl="0" marL="457200" rtl="0" algn="l">
              <a:spcBef>
                <a:spcPts val="0"/>
              </a:spcBef>
              <a:spcAft>
                <a:spcPts val="0"/>
              </a:spcAft>
              <a:buSzPts val="1100"/>
              <a:buChar char="●"/>
            </a:pPr>
            <a:r>
              <a:rPr b="1" lang="en" sz="1100">
                <a:solidFill>
                  <a:schemeClr val="dk1"/>
                </a:solidFill>
                <a:uFill>
                  <a:noFill/>
                </a:uFill>
                <a:hlinkClick r:id="rId5">
                  <a:extLst>
                    <a:ext uri="{A12FA001-AC4F-418D-AE19-62706E023703}">
                      <ahyp:hlinkClr val="tx"/>
                    </a:ext>
                  </a:extLst>
                </a:hlinkClick>
              </a:rPr>
              <a:t>CCPA</a:t>
            </a:r>
            <a:r>
              <a:rPr lang="en" sz="1100">
                <a:solidFill>
                  <a:schemeClr val="dk1"/>
                </a:solidFill>
              </a:rPr>
              <a:t> (</a:t>
            </a:r>
            <a:r>
              <a:rPr b="1" lang="en" sz="1100">
                <a:solidFill>
                  <a:schemeClr val="dk1"/>
                </a:solidFill>
              </a:rPr>
              <a:t>Privacy rights</a:t>
            </a:r>
            <a:r>
              <a:rPr lang="en" sz="1100">
                <a:solidFill>
                  <a:schemeClr val="dk1"/>
                </a:solidFill>
              </a:rPr>
              <a:t> and consumer protection for the residents of California.)</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AICPA SOC2</a:t>
            </a:r>
            <a:r>
              <a:rPr lang="en" sz="1100">
                <a:solidFill>
                  <a:schemeClr val="dk1"/>
                </a:solidFill>
              </a:rPr>
              <a:t> (The security, availability, processing integrity, and privacy of systems processing </a:t>
            </a:r>
            <a:r>
              <a:rPr b="1" lang="en" sz="1100">
                <a:solidFill>
                  <a:schemeClr val="dk1"/>
                </a:solidFill>
              </a:rPr>
              <a:t>user data</a:t>
            </a:r>
            <a:r>
              <a:rPr lang="en" sz="1100">
                <a:solidFill>
                  <a:schemeClr val="dk1"/>
                </a:solidFill>
              </a:rPr>
              <a:t> and the confidentiality of these systems.)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COBIT</a:t>
            </a:r>
            <a:r>
              <a:rPr lang="en" sz="1100">
                <a:solidFill>
                  <a:schemeClr val="dk1"/>
                </a:solidFill>
              </a:rPr>
              <a:t> (help organizations manage information and </a:t>
            </a:r>
            <a:r>
              <a:rPr b="1" lang="en" sz="1100">
                <a:solidFill>
                  <a:schemeClr val="dk1"/>
                </a:solidFill>
              </a:rPr>
              <a:t>technology governance</a:t>
            </a:r>
            <a:r>
              <a:rPr lang="en" sz="1100">
                <a:solidFill>
                  <a:schemeClr val="dk1"/>
                </a:solidFill>
              </a:rPr>
              <a:t> by linking business and IT goals.)</a:t>
            </a:r>
            <a:endParaRPr sz="1100">
              <a:solidFill>
                <a:schemeClr val="dk1"/>
              </a:solidFill>
            </a:endParaRPr>
          </a:p>
        </p:txBody>
      </p:sp>
      <p:sp>
        <p:nvSpPr>
          <p:cNvPr id="16522" name="Google Shape;16522;p460"/>
          <p:cNvSpPr txBox="1"/>
          <p:nvPr>
            <p:ph idx="6" type="title"/>
          </p:nvPr>
        </p:nvSpPr>
        <p:spPr>
          <a:xfrm>
            <a:off x="720000" y="257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Policy &amp; Regulations</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6" name="Shape 16526"/>
        <p:cNvGrpSpPr/>
        <p:nvPr/>
      </p:nvGrpSpPr>
      <p:grpSpPr>
        <a:xfrm>
          <a:off x="0" y="0"/>
          <a:ext cx="0" cy="0"/>
          <a:chOff x="0" y="0"/>
          <a:chExt cx="0" cy="0"/>
        </a:xfrm>
      </p:grpSpPr>
      <p:sp>
        <p:nvSpPr>
          <p:cNvPr id="16527" name="Google Shape;16527;p46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t>Why  now ?</a:t>
            </a:r>
            <a:endParaRPr b="0" sz="3400"/>
          </a:p>
        </p:txBody>
      </p:sp>
      <p:sp>
        <p:nvSpPr>
          <p:cNvPr id="16528" name="Google Shape;16528;p461"/>
          <p:cNvSpPr txBox="1"/>
          <p:nvPr/>
        </p:nvSpPr>
        <p:spPr>
          <a:xfrm>
            <a:off x="637675" y="3912275"/>
            <a:ext cx="3852000" cy="47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Amazon Fresh‘s growing awareness</a:t>
            </a:r>
            <a:endParaRPr b="1">
              <a:solidFill>
                <a:schemeClr val="dk1"/>
              </a:solidFill>
              <a:latin typeface="Anaheim"/>
              <a:ea typeface="Anaheim"/>
              <a:cs typeface="Anaheim"/>
              <a:sym typeface="Anaheim"/>
            </a:endParaRPr>
          </a:p>
        </p:txBody>
      </p:sp>
      <p:sp>
        <p:nvSpPr>
          <p:cNvPr id="16529" name="Google Shape;16529;p461"/>
          <p:cNvSpPr txBox="1"/>
          <p:nvPr/>
        </p:nvSpPr>
        <p:spPr>
          <a:xfrm>
            <a:off x="4898125" y="3912271"/>
            <a:ext cx="2711100" cy="41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Weee!’s declining revenue growth</a:t>
            </a:r>
            <a:endParaRPr>
              <a:solidFill>
                <a:schemeClr val="dk1"/>
              </a:solidFill>
              <a:latin typeface="Anaheim"/>
              <a:ea typeface="Anaheim"/>
              <a:cs typeface="Anaheim"/>
              <a:sym typeface="Anaheim"/>
            </a:endParaRPr>
          </a:p>
        </p:txBody>
      </p:sp>
      <p:grpSp>
        <p:nvGrpSpPr>
          <p:cNvPr id="16530" name="Google Shape;16530;p461"/>
          <p:cNvGrpSpPr/>
          <p:nvPr/>
        </p:nvGrpSpPr>
        <p:grpSpPr>
          <a:xfrm flipH="1">
            <a:off x="7609223" y="2689943"/>
            <a:ext cx="2340262" cy="2381701"/>
            <a:chOff x="-47633" y="176966"/>
            <a:chExt cx="3023204" cy="3076736"/>
          </a:xfrm>
        </p:grpSpPr>
        <p:grpSp>
          <p:nvGrpSpPr>
            <p:cNvPr id="16531" name="Google Shape;16531;p461"/>
            <p:cNvGrpSpPr/>
            <p:nvPr/>
          </p:nvGrpSpPr>
          <p:grpSpPr>
            <a:xfrm flipH="1" rot="-2293936">
              <a:off x="458377" y="549138"/>
              <a:ext cx="2011184" cy="2332391"/>
              <a:chOff x="3012325" y="976150"/>
              <a:chExt cx="2877075" cy="3336575"/>
            </a:xfrm>
          </p:grpSpPr>
          <p:sp>
            <p:nvSpPr>
              <p:cNvPr id="16532" name="Google Shape;16532;p461"/>
              <p:cNvSpPr/>
              <p:nvPr/>
            </p:nvSpPr>
            <p:spPr>
              <a:xfrm>
                <a:off x="3012325" y="976150"/>
                <a:ext cx="2877075" cy="3336575"/>
              </a:xfrm>
              <a:custGeom>
                <a:rect b="b" l="l" r="r" t="t"/>
                <a:pathLst>
                  <a:path extrusionOk="0" h="133463" w="115083">
                    <a:moveTo>
                      <a:pt x="106743" y="0"/>
                    </a:moveTo>
                    <a:lnTo>
                      <a:pt x="0" y="131094"/>
                    </a:lnTo>
                    <a:lnTo>
                      <a:pt x="1668" y="133462"/>
                    </a:lnTo>
                    <a:lnTo>
                      <a:pt x="115083" y="6672"/>
                    </a:lnTo>
                    <a:lnTo>
                      <a:pt x="1067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3" name="Google Shape;16533;p461"/>
              <p:cNvSpPr/>
              <p:nvPr/>
            </p:nvSpPr>
            <p:spPr>
              <a:xfrm>
                <a:off x="5664225" y="976150"/>
                <a:ext cx="225175" cy="176475"/>
              </a:xfrm>
              <a:custGeom>
                <a:rect b="b" l="l" r="r" t="t"/>
                <a:pathLst>
                  <a:path extrusionOk="0" h="7059" w="9007">
                    <a:moveTo>
                      <a:pt x="667" y="0"/>
                    </a:moveTo>
                    <a:lnTo>
                      <a:pt x="667" y="0"/>
                    </a:lnTo>
                    <a:cubicBezTo>
                      <a:pt x="667" y="0"/>
                      <a:pt x="0" y="3469"/>
                      <a:pt x="2302" y="5704"/>
                    </a:cubicBezTo>
                    <a:cubicBezTo>
                      <a:pt x="3389" y="6775"/>
                      <a:pt x="4944" y="7058"/>
                      <a:pt x="6283" y="7058"/>
                    </a:cubicBezTo>
                    <a:cubicBezTo>
                      <a:pt x="7780" y="7058"/>
                      <a:pt x="9007" y="6705"/>
                      <a:pt x="9007" y="6705"/>
                    </a:cubicBezTo>
                    <a:lnTo>
                      <a:pt x="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4" name="Google Shape;16534;p461"/>
              <p:cNvSpPr/>
              <p:nvPr/>
            </p:nvSpPr>
            <p:spPr>
              <a:xfrm>
                <a:off x="3034000" y="1118750"/>
                <a:ext cx="2855400" cy="3193975"/>
              </a:xfrm>
              <a:custGeom>
                <a:rect b="b" l="l" r="r" t="t"/>
                <a:pathLst>
                  <a:path extrusionOk="0" h="127759" w="114216">
                    <a:moveTo>
                      <a:pt x="107511" y="0"/>
                    </a:moveTo>
                    <a:lnTo>
                      <a:pt x="1" y="126658"/>
                    </a:lnTo>
                    <a:lnTo>
                      <a:pt x="801" y="127758"/>
                    </a:lnTo>
                    <a:lnTo>
                      <a:pt x="114216" y="1001"/>
                    </a:lnTo>
                    <a:lnTo>
                      <a:pt x="114216" y="1001"/>
                    </a:lnTo>
                    <a:cubicBezTo>
                      <a:pt x="113137" y="1239"/>
                      <a:pt x="112217" y="1333"/>
                      <a:pt x="111434" y="1333"/>
                    </a:cubicBezTo>
                    <a:cubicBezTo>
                      <a:pt x="108490" y="1333"/>
                      <a:pt x="107511" y="0"/>
                      <a:pt x="1075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5" name="Google Shape;16535;p461"/>
            <p:cNvGrpSpPr/>
            <p:nvPr/>
          </p:nvGrpSpPr>
          <p:grpSpPr>
            <a:xfrm>
              <a:off x="2449035" y="1936069"/>
              <a:ext cx="451298" cy="451298"/>
              <a:chOff x="6371701" y="1864338"/>
              <a:chExt cx="697200" cy="697200"/>
            </a:xfrm>
          </p:grpSpPr>
          <p:sp>
            <p:nvSpPr>
              <p:cNvPr id="16536" name="Google Shape;16536;p461"/>
              <p:cNvSpPr/>
              <p:nvPr/>
            </p:nvSpPr>
            <p:spPr>
              <a:xfrm>
                <a:off x="6371701" y="1864338"/>
                <a:ext cx="697200" cy="69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37" name="Google Shape;16537;p461"/>
              <p:cNvGrpSpPr/>
              <p:nvPr/>
            </p:nvGrpSpPr>
            <p:grpSpPr>
              <a:xfrm>
                <a:off x="6449675" y="2098890"/>
                <a:ext cx="559840" cy="115895"/>
                <a:chOff x="5393225" y="3871425"/>
                <a:chExt cx="1114775" cy="230775"/>
              </a:xfrm>
            </p:grpSpPr>
            <p:sp>
              <p:nvSpPr>
                <p:cNvPr id="16538" name="Google Shape;16538;p461"/>
                <p:cNvSpPr/>
                <p:nvPr/>
              </p:nvSpPr>
              <p:spPr>
                <a:xfrm>
                  <a:off x="5571050" y="3871425"/>
                  <a:ext cx="187700" cy="50775"/>
                </a:xfrm>
                <a:custGeom>
                  <a:rect b="b" l="l" r="r" t="t"/>
                  <a:pathLst>
                    <a:path extrusionOk="0" h="2031" w="7508">
                      <a:moveTo>
                        <a:pt x="3928" y="0"/>
                      </a:moveTo>
                      <a:cubicBezTo>
                        <a:pt x="1844" y="0"/>
                        <a:pt x="233" y="1257"/>
                        <a:pt x="213" y="1297"/>
                      </a:cubicBezTo>
                      <a:cubicBezTo>
                        <a:pt x="30" y="1449"/>
                        <a:pt x="0" y="1662"/>
                        <a:pt x="122" y="1844"/>
                      </a:cubicBezTo>
                      <a:cubicBezTo>
                        <a:pt x="210" y="1968"/>
                        <a:pt x="330" y="2031"/>
                        <a:pt x="451" y="2031"/>
                      </a:cubicBezTo>
                      <a:cubicBezTo>
                        <a:pt x="537" y="2031"/>
                        <a:pt x="623" y="1999"/>
                        <a:pt x="699" y="1936"/>
                      </a:cubicBezTo>
                      <a:cubicBezTo>
                        <a:pt x="779" y="1875"/>
                        <a:pt x="2133" y="821"/>
                        <a:pt x="3883" y="821"/>
                      </a:cubicBezTo>
                      <a:cubicBezTo>
                        <a:pt x="4783" y="821"/>
                        <a:pt x="5787" y="1100"/>
                        <a:pt x="6778" y="1936"/>
                      </a:cubicBezTo>
                      <a:cubicBezTo>
                        <a:pt x="6869" y="1966"/>
                        <a:pt x="6961" y="1996"/>
                        <a:pt x="7052" y="1996"/>
                      </a:cubicBezTo>
                      <a:cubicBezTo>
                        <a:pt x="7173" y="1996"/>
                        <a:pt x="7295" y="1966"/>
                        <a:pt x="7356" y="1844"/>
                      </a:cubicBezTo>
                      <a:cubicBezTo>
                        <a:pt x="7508" y="1662"/>
                        <a:pt x="7477" y="1449"/>
                        <a:pt x="7325" y="1297"/>
                      </a:cubicBezTo>
                      <a:cubicBezTo>
                        <a:pt x="6168" y="325"/>
                        <a:pt x="4987" y="0"/>
                        <a:pt x="3928"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9" name="Google Shape;16539;p461"/>
                <p:cNvSpPr/>
                <p:nvPr/>
              </p:nvSpPr>
              <p:spPr>
                <a:xfrm>
                  <a:off x="6141725" y="3872350"/>
                  <a:ext cx="186950" cy="49975"/>
                </a:xfrm>
                <a:custGeom>
                  <a:rect b="b" l="l" r="r" t="t"/>
                  <a:pathLst>
                    <a:path extrusionOk="0" h="1999" w="7478">
                      <a:moveTo>
                        <a:pt x="3563" y="0"/>
                      </a:moveTo>
                      <a:cubicBezTo>
                        <a:pt x="2508" y="0"/>
                        <a:pt x="1334" y="323"/>
                        <a:pt x="183" y="1291"/>
                      </a:cubicBezTo>
                      <a:cubicBezTo>
                        <a:pt x="31" y="1443"/>
                        <a:pt x="0" y="1716"/>
                        <a:pt x="152" y="1868"/>
                      </a:cubicBezTo>
                      <a:cubicBezTo>
                        <a:pt x="236" y="1952"/>
                        <a:pt x="356" y="1998"/>
                        <a:pt x="473" y="1998"/>
                      </a:cubicBezTo>
                      <a:cubicBezTo>
                        <a:pt x="568" y="1998"/>
                        <a:pt x="661" y="1967"/>
                        <a:pt x="730" y="1899"/>
                      </a:cubicBezTo>
                      <a:cubicBezTo>
                        <a:pt x="1716" y="1057"/>
                        <a:pt x="2724" y="777"/>
                        <a:pt x="3628" y="777"/>
                      </a:cubicBezTo>
                      <a:cubicBezTo>
                        <a:pt x="5371" y="777"/>
                        <a:pt x="6729" y="1818"/>
                        <a:pt x="6809" y="1899"/>
                      </a:cubicBezTo>
                      <a:cubicBezTo>
                        <a:pt x="6870" y="1929"/>
                        <a:pt x="6991" y="1959"/>
                        <a:pt x="7052" y="1959"/>
                      </a:cubicBezTo>
                      <a:cubicBezTo>
                        <a:pt x="7174" y="1959"/>
                        <a:pt x="7295" y="1929"/>
                        <a:pt x="7356" y="1868"/>
                      </a:cubicBezTo>
                      <a:cubicBezTo>
                        <a:pt x="7478" y="1655"/>
                        <a:pt x="7478" y="1443"/>
                        <a:pt x="7295" y="1291"/>
                      </a:cubicBezTo>
                      <a:cubicBezTo>
                        <a:pt x="7275" y="1270"/>
                        <a:pt x="5656" y="0"/>
                        <a:pt x="3563"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0" name="Google Shape;16540;p461"/>
                <p:cNvSpPr/>
                <p:nvPr/>
              </p:nvSpPr>
              <p:spPr>
                <a:xfrm>
                  <a:off x="5393225" y="3970725"/>
                  <a:ext cx="197600" cy="131475"/>
                </a:xfrm>
                <a:custGeom>
                  <a:rect b="b" l="l" r="r" t="t"/>
                  <a:pathLst>
                    <a:path extrusionOk="0" h="5259" w="7904">
                      <a:moveTo>
                        <a:pt x="3952" y="0"/>
                      </a:moveTo>
                      <a:cubicBezTo>
                        <a:pt x="1763" y="0"/>
                        <a:pt x="0" y="1185"/>
                        <a:pt x="0" y="2614"/>
                      </a:cubicBezTo>
                      <a:cubicBezTo>
                        <a:pt x="0" y="4073"/>
                        <a:pt x="1763" y="5258"/>
                        <a:pt x="3952" y="5258"/>
                      </a:cubicBezTo>
                      <a:cubicBezTo>
                        <a:pt x="6140" y="5258"/>
                        <a:pt x="7903" y="4073"/>
                        <a:pt x="7903" y="2614"/>
                      </a:cubicBezTo>
                      <a:cubicBezTo>
                        <a:pt x="7903" y="1185"/>
                        <a:pt x="614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1" name="Google Shape;16541;p461"/>
                <p:cNvSpPr/>
                <p:nvPr/>
              </p:nvSpPr>
              <p:spPr>
                <a:xfrm>
                  <a:off x="6310425" y="3966925"/>
                  <a:ext cx="197575" cy="131475"/>
                </a:xfrm>
                <a:custGeom>
                  <a:rect b="b" l="l" r="r" t="t"/>
                  <a:pathLst>
                    <a:path extrusionOk="0" h="5259" w="7903">
                      <a:moveTo>
                        <a:pt x="3952" y="0"/>
                      </a:moveTo>
                      <a:cubicBezTo>
                        <a:pt x="1763" y="0"/>
                        <a:pt x="0" y="1185"/>
                        <a:pt x="0" y="2644"/>
                      </a:cubicBezTo>
                      <a:cubicBezTo>
                        <a:pt x="0" y="4073"/>
                        <a:pt x="1793" y="5258"/>
                        <a:pt x="3952" y="5258"/>
                      </a:cubicBezTo>
                      <a:cubicBezTo>
                        <a:pt x="6170" y="5258"/>
                        <a:pt x="7903" y="4073"/>
                        <a:pt x="7903" y="2644"/>
                      </a:cubicBezTo>
                      <a:cubicBezTo>
                        <a:pt x="7903" y="1185"/>
                        <a:pt x="617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2" name="Google Shape;16542;p461"/>
                <p:cNvSpPr/>
                <p:nvPr/>
              </p:nvSpPr>
              <p:spPr>
                <a:xfrm>
                  <a:off x="5829400" y="3947025"/>
                  <a:ext cx="241675" cy="44225"/>
                </a:xfrm>
                <a:custGeom>
                  <a:rect b="b" l="l" r="r" t="t"/>
                  <a:pathLst>
                    <a:path extrusionOk="0" h="1769" w="9667">
                      <a:moveTo>
                        <a:pt x="9184" y="1"/>
                      </a:moveTo>
                      <a:cubicBezTo>
                        <a:pt x="9130" y="1"/>
                        <a:pt x="9076" y="12"/>
                        <a:pt x="9028" y="36"/>
                      </a:cubicBezTo>
                      <a:cubicBezTo>
                        <a:pt x="7611" y="727"/>
                        <a:pt x="6006" y="937"/>
                        <a:pt x="4578" y="937"/>
                      </a:cubicBezTo>
                      <a:cubicBezTo>
                        <a:pt x="2361" y="937"/>
                        <a:pt x="566" y="431"/>
                        <a:pt x="548" y="431"/>
                      </a:cubicBezTo>
                      <a:cubicBezTo>
                        <a:pt x="500" y="411"/>
                        <a:pt x="453" y="401"/>
                        <a:pt x="409" y="401"/>
                      </a:cubicBezTo>
                      <a:cubicBezTo>
                        <a:pt x="257" y="401"/>
                        <a:pt x="132" y="516"/>
                        <a:pt x="61" y="705"/>
                      </a:cubicBezTo>
                      <a:cubicBezTo>
                        <a:pt x="1" y="918"/>
                        <a:pt x="92" y="1100"/>
                        <a:pt x="335" y="1191"/>
                      </a:cubicBezTo>
                      <a:cubicBezTo>
                        <a:pt x="457" y="1222"/>
                        <a:pt x="2311" y="1769"/>
                        <a:pt x="4590" y="1769"/>
                      </a:cubicBezTo>
                      <a:cubicBezTo>
                        <a:pt x="6110" y="1769"/>
                        <a:pt x="7812" y="1526"/>
                        <a:pt x="9362" y="766"/>
                      </a:cubicBezTo>
                      <a:cubicBezTo>
                        <a:pt x="9545" y="705"/>
                        <a:pt x="9666" y="431"/>
                        <a:pt x="9545" y="249"/>
                      </a:cubicBezTo>
                      <a:cubicBezTo>
                        <a:pt x="9500" y="92"/>
                        <a:pt x="9339" y="1"/>
                        <a:pt x="9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3" name="Google Shape;16543;p461"/>
            <p:cNvGrpSpPr/>
            <p:nvPr/>
          </p:nvGrpSpPr>
          <p:grpSpPr>
            <a:xfrm flipH="1" rot="-1852596">
              <a:off x="745292" y="364715"/>
              <a:ext cx="1455463" cy="2692955"/>
              <a:chOff x="3396775" y="720950"/>
              <a:chExt cx="2082325" cy="3852800"/>
            </a:xfrm>
          </p:grpSpPr>
          <p:sp>
            <p:nvSpPr>
              <p:cNvPr id="16544" name="Google Shape;16544;p461"/>
              <p:cNvSpPr/>
              <p:nvPr/>
            </p:nvSpPr>
            <p:spPr>
              <a:xfrm>
                <a:off x="3396775" y="720950"/>
                <a:ext cx="2082325" cy="3852800"/>
              </a:xfrm>
              <a:custGeom>
                <a:rect b="b" l="l" r="r" t="t"/>
                <a:pathLst>
                  <a:path extrusionOk="0" h="154112" w="83293">
                    <a:moveTo>
                      <a:pt x="73653" y="1"/>
                    </a:moveTo>
                    <a:lnTo>
                      <a:pt x="0" y="152176"/>
                    </a:lnTo>
                    <a:lnTo>
                      <a:pt x="2168" y="154111"/>
                    </a:lnTo>
                    <a:lnTo>
                      <a:pt x="83293" y="4571"/>
                    </a:lnTo>
                    <a:lnTo>
                      <a:pt x="73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5" name="Google Shape;16545;p461"/>
              <p:cNvSpPr/>
              <p:nvPr/>
            </p:nvSpPr>
            <p:spPr>
              <a:xfrm>
                <a:off x="5238075" y="720950"/>
                <a:ext cx="241025" cy="143875"/>
              </a:xfrm>
              <a:custGeom>
                <a:rect b="b" l="l" r="r" t="t"/>
                <a:pathLst>
                  <a:path extrusionOk="0" h="5755" w="9641">
                    <a:moveTo>
                      <a:pt x="1" y="1"/>
                    </a:moveTo>
                    <a:cubicBezTo>
                      <a:pt x="1" y="1"/>
                      <a:pt x="168" y="3537"/>
                      <a:pt x="2869" y="5171"/>
                    </a:cubicBezTo>
                    <a:cubicBezTo>
                      <a:pt x="3590" y="5598"/>
                      <a:pt x="4408" y="5755"/>
                      <a:pt x="5220" y="5755"/>
                    </a:cubicBezTo>
                    <a:cubicBezTo>
                      <a:pt x="7452" y="5755"/>
                      <a:pt x="9641" y="4571"/>
                      <a:pt x="9641" y="4571"/>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6" name="Google Shape;16546;p461"/>
              <p:cNvSpPr/>
              <p:nvPr/>
            </p:nvSpPr>
            <p:spPr>
              <a:xfrm>
                <a:off x="3425125" y="835200"/>
                <a:ext cx="2053975" cy="3738550"/>
              </a:xfrm>
              <a:custGeom>
                <a:rect b="b" l="l" r="r" t="t"/>
                <a:pathLst>
                  <a:path extrusionOk="0" h="149542" w="82159">
                    <a:moveTo>
                      <a:pt x="82159" y="1"/>
                    </a:moveTo>
                    <a:lnTo>
                      <a:pt x="82159" y="1"/>
                    </a:lnTo>
                    <a:cubicBezTo>
                      <a:pt x="80248" y="930"/>
                      <a:pt x="78776" y="1206"/>
                      <a:pt x="77701" y="1206"/>
                    </a:cubicBezTo>
                    <a:cubicBezTo>
                      <a:pt x="76111" y="1206"/>
                      <a:pt x="75387" y="601"/>
                      <a:pt x="75387" y="601"/>
                    </a:cubicBezTo>
                    <a:lnTo>
                      <a:pt x="0" y="148607"/>
                    </a:lnTo>
                    <a:lnTo>
                      <a:pt x="1034" y="149541"/>
                    </a:lnTo>
                    <a:lnTo>
                      <a:pt x="82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7" name="Google Shape;16547;p461"/>
          <p:cNvGrpSpPr/>
          <p:nvPr/>
        </p:nvGrpSpPr>
        <p:grpSpPr>
          <a:xfrm flipH="1">
            <a:off x="6505567" y="4415637"/>
            <a:ext cx="1103656" cy="656004"/>
            <a:chOff x="4926650" y="5107875"/>
            <a:chExt cx="1043350" cy="620100"/>
          </a:xfrm>
        </p:grpSpPr>
        <p:sp>
          <p:nvSpPr>
            <p:cNvPr id="16548" name="Google Shape;16548;p461"/>
            <p:cNvSpPr/>
            <p:nvPr/>
          </p:nvSpPr>
          <p:spPr>
            <a:xfrm>
              <a:off x="5055825" y="5469600"/>
              <a:ext cx="914175" cy="258375"/>
            </a:xfrm>
            <a:custGeom>
              <a:rect b="b" l="l" r="r" t="t"/>
              <a:pathLst>
                <a:path extrusionOk="0" h="10335" w="36567">
                  <a:moveTo>
                    <a:pt x="18238" y="0"/>
                  </a:moveTo>
                  <a:cubicBezTo>
                    <a:pt x="8177" y="0"/>
                    <a:pt x="1" y="2341"/>
                    <a:pt x="1" y="5168"/>
                  </a:cubicBezTo>
                  <a:cubicBezTo>
                    <a:pt x="1" y="5988"/>
                    <a:pt x="639" y="6687"/>
                    <a:pt x="1733" y="7386"/>
                  </a:cubicBezTo>
                  <a:cubicBezTo>
                    <a:pt x="4682" y="9119"/>
                    <a:pt x="10974" y="10335"/>
                    <a:pt x="18269" y="10335"/>
                  </a:cubicBezTo>
                  <a:cubicBezTo>
                    <a:pt x="25564" y="10335"/>
                    <a:pt x="31886" y="9119"/>
                    <a:pt x="34804" y="7386"/>
                  </a:cubicBezTo>
                  <a:cubicBezTo>
                    <a:pt x="35928" y="6687"/>
                    <a:pt x="36567" y="5988"/>
                    <a:pt x="36567" y="5168"/>
                  </a:cubicBezTo>
                  <a:cubicBezTo>
                    <a:pt x="36567" y="2341"/>
                    <a:pt x="28390" y="0"/>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9" name="Google Shape;16549;p461"/>
            <p:cNvSpPr/>
            <p:nvPr/>
          </p:nvSpPr>
          <p:spPr>
            <a:xfrm>
              <a:off x="5193375" y="5541025"/>
              <a:ext cx="379975" cy="127675"/>
            </a:xfrm>
            <a:custGeom>
              <a:rect b="b" l="l" r="r" t="t"/>
              <a:pathLst>
                <a:path extrusionOk="0" h="5107" w="15199">
                  <a:moveTo>
                    <a:pt x="7599" y="0"/>
                  </a:moveTo>
                  <a:cubicBezTo>
                    <a:pt x="3405" y="0"/>
                    <a:pt x="0" y="1156"/>
                    <a:pt x="0" y="2554"/>
                  </a:cubicBezTo>
                  <a:cubicBezTo>
                    <a:pt x="0" y="3952"/>
                    <a:pt x="3405" y="5107"/>
                    <a:pt x="7599" y="5107"/>
                  </a:cubicBezTo>
                  <a:cubicBezTo>
                    <a:pt x="11824" y="5107"/>
                    <a:pt x="15198" y="3952"/>
                    <a:pt x="15198" y="2554"/>
                  </a:cubicBezTo>
                  <a:cubicBezTo>
                    <a:pt x="15198" y="1156"/>
                    <a:pt x="11824" y="0"/>
                    <a:pt x="7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0" name="Google Shape;16550;p461"/>
            <p:cNvSpPr/>
            <p:nvPr/>
          </p:nvSpPr>
          <p:spPr>
            <a:xfrm>
              <a:off x="4928175" y="5237825"/>
              <a:ext cx="911900" cy="391375"/>
            </a:xfrm>
            <a:custGeom>
              <a:rect b="b" l="l" r="r" t="t"/>
              <a:pathLst>
                <a:path extrusionOk="0" h="15655" w="36476">
                  <a:moveTo>
                    <a:pt x="0" y="1"/>
                  </a:moveTo>
                  <a:cubicBezTo>
                    <a:pt x="0" y="1"/>
                    <a:pt x="244" y="15654"/>
                    <a:pt x="18238" y="15654"/>
                  </a:cubicBezTo>
                  <a:cubicBezTo>
                    <a:pt x="36262" y="15654"/>
                    <a:pt x="36475" y="1"/>
                    <a:pt x="36475" y="1"/>
                  </a:cubicBezTo>
                  <a:lnTo>
                    <a:pt x="36475" y="1"/>
                  </a:lnTo>
                  <a:lnTo>
                    <a:pt x="18238" y="212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1" name="Google Shape;16551;p461"/>
            <p:cNvSpPr/>
            <p:nvPr/>
          </p:nvSpPr>
          <p:spPr>
            <a:xfrm>
              <a:off x="4926650" y="5107875"/>
              <a:ext cx="913425" cy="258400"/>
            </a:xfrm>
            <a:custGeom>
              <a:rect b="b" l="l" r="r" t="t"/>
              <a:pathLst>
                <a:path extrusionOk="0" h="10336" w="36537">
                  <a:moveTo>
                    <a:pt x="18238" y="1"/>
                  </a:moveTo>
                  <a:cubicBezTo>
                    <a:pt x="8177" y="1"/>
                    <a:pt x="0" y="2311"/>
                    <a:pt x="0" y="5168"/>
                  </a:cubicBezTo>
                  <a:cubicBezTo>
                    <a:pt x="0" y="5959"/>
                    <a:pt x="639" y="6688"/>
                    <a:pt x="1733" y="7387"/>
                  </a:cubicBezTo>
                  <a:cubicBezTo>
                    <a:pt x="4681" y="9120"/>
                    <a:pt x="10973" y="10335"/>
                    <a:pt x="18268" y="10335"/>
                  </a:cubicBezTo>
                  <a:cubicBezTo>
                    <a:pt x="25563" y="10335"/>
                    <a:pt x="31886" y="9120"/>
                    <a:pt x="34804" y="7387"/>
                  </a:cubicBezTo>
                  <a:cubicBezTo>
                    <a:pt x="35928" y="6688"/>
                    <a:pt x="36536" y="5959"/>
                    <a:pt x="36536" y="5168"/>
                  </a:cubicBezTo>
                  <a:cubicBezTo>
                    <a:pt x="36536" y="2372"/>
                    <a:pt x="28390" y="3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2" name="Google Shape;16552;p461"/>
            <p:cNvSpPr/>
            <p:nvPr/>
          </p:nvSpPr>
          <p:spPr>
            <a:xfrm>
              <a:off x="4980600" y="5218075"/>
              <a:ext cx="807800" cy="139075"/>
            </a:xfrm>
            <a:custGeom>
              <a:rect b="b" l="l" r="r" t="t"/>
              <a:pathLst>
                <a:path extrusionOk="0" h="5563" w="32312">
                  <a:moveTo>
                    <a:pt x="16141" y="0"/>
                  </a:moveTo>
                  <a:cubicBezTo>
                    <a:pt x="9180" y="0"/>
                    <a:pt x="3040" y="1155"/>
                    <a:pt x="1" y="2766"/>
                  </a:cubicBezTo>
                  <a:cubicBezTo>
                    <a:pt x="3040" y="4438"/>
                    <a:pt x="9119" y="5563"/>
                    <a:pt x="16141" y="5563"/>
                  </a:cubicBezTo>
                  <a:cubicBezTo>
                    <a:pt x="23132" y="5563"/>
                    <a:pt x="29272" y="4408"/>
                    <a:pt x="32311" y="2766"/>
                  </a:cubicBezTo>
                  <a:cubicBezTo>
                    <a:pt x="29272" y="1155"/>
                    <a:pt x="23162" y="0"/>
                    <a:pt x="16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3" name="Google Shape;16553;p461"/>
            <p:cNvSpPr/>
            <p:nvPr/>
          </p:nvSpPr>
          <p:spPr>
            <a:xfrm>
              <a:off x="5100675" y="5232475"/>
              <a:ext cx="333600" cy="33500"/>
            </a:xfrm>
            <a:custGeom>
              <a:rect b="b" l="l" r="r" t="t"/>
              <a:pathLst>
                <a:path extrusionOk="0" h="1340" w="13344">
                  <a:moveTo>
                    <a:pt x="9723" y="0"/>
                  </a:moveTo>
                  <a:cubicBezTo>
                    <a:pt x="6439" y="0"/>
                    <a:pt x="3155" y="451"/>
                    <a:pt x="0" y="1339"/>
                  </a:cubicBezTo>
                  <a:cubicBezTo>
                    <a:pt x="4499" y="1066"/>
                    <a:pt x="8845" y="671"/>
                    <a:pt x="13344" y="184"/>
                  </a:cubicBezTo>
                  <a:cubicBezTo>
                    <a:pt x="12141" y="62"/>
                    <a:pt x="10932" y="0"/>
                    <a:pt x="972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4" name="Google Shape;16554;p461"/>
            <p:cNvSpPr/>
            <p:nvPr/>
          </p:nvSpPr>
          <p:spPr>
            <a:xfrm>
              <a:off x="4928175" y="5108650"/>
              <a:ext cx="911900" cy="258375"/>
            </a:xfrm>
            <a:custGeom>
              <a:rect b="b" l="l" r="r" t="t"/>
              <a:pathLst>
                <a:path extrusionOk="0" h="10335" w="36476">
                  <a:moveTo>
                    <a:pt x="18238" y="1003"/>
                  </a:moveTo>
                  <a:cubicBezTo>
                    <a:pt x="29575" y="1003"/>
                    <a:pt x="35502" y="3709"/>
                    <a:pt x="35502" y="5168"/>
                  </a:cubicBezTo>
                  <a:cubicBezTo>
                    <a:pt x="35502" y="6627"/>
                    <a:pt x="29575" y="9362"/>
                    <a:pt x="18238" y="9362"/>
                  </a:cubicBezTo>
                  <a:cubicBezTo>
                    <a:pt x="6931" y="9362"/>
                    <a:pt x="1003" y="6657"/>
                    <a:pt x="1003" y="5168"/>
                  </a:cubicBezTo>
                  <a:cubicBezTo>
                    <a:pt x="973" y="3709"/>
                    <a:pt x="6900" y="1003"/>
                    <a:pt x="18238" y="1003"/>
                  </a:cubicBezTo>
                  <a:close/>
                  <a:moveTo>
                    <a:pt x="18238" y="0"/>
                  </a:moveTo>
                  <a:cubicBezTo>
                    <a:pt x="8177" y="0"/>
                    <a:pt x="0" y="2341"/>
                    <a:pt x="0" y="5168"/>
                  </a:cubicBezTo>
                  <a:cubicBezTo>
                    <a:pt x="0" y="8025"/>
                    <a:pt x="8177" y="10335"/>
                    <a:pt x="18238" y="10335"/>
                  </a:cubicBezTo>
                  <a:cubicBezTo>
                    <a:pt x="28329" y="10335"/>
                    <a:pt x="36475" y="8025"/>
                    <a:pt x="36475" y="5168"/>
                  </a:cubicBezTo>
                  <a:cubicBezTo>
                    <a:pt x="36475" y="2341"/>
                    <a:pt x="28329" y="0"/>
                    <a:pt x="18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555" name="Google Shape;16555;p461"/>
          <p:cNvPicPr preferRelativeResize="0"/>
          <p:nvPr/>
        </p:nvPicPr>
        <p:blipFill>
          <a:blip r:embed="rId3">
            <a:alphaModFix/>
          </a:blip>
          <a:stretch>
            <a:fillRect/>
          </a:stretch>
        </p:blipFill>
        <p:spPr>
          <a:xfrm>
            <a:off x="720000" y="1303386"/>
            <a:ext cx="3573274" cy="2475213"/>
          </a:xfrm>
          <a:prstGeom prst="rect">
            <a:avLst/>
          </a:prstGeom>
          <a:noFill/>
          <a:ln>
            <a:noFill/>
          </a:ln>
        </p:spPr>
      </p:pic>
      <p:pic>
        <p:nvPicPr>
          <p:cNvPr id="16556" name="Google Shape;16556;p461"/>
          <p:cNvPicPr preferRelativeResize="0"/>
          <p:nvPr/>
        </p:nvPicPr>
        <p:blipFill>
          <a:blip r:embed="rId4">
            <a:alphaModFix/>
          </a:blip>
          <a:stretch>
            <a:fillRect/>
          </a:stretch>
        </p:blipFill>
        <p:spPr>
          <a:xfrm>
            <a:off x="4851100" y="1321625"/>
            <a:ext cx="3669450" cy="2381700"/>
          </a:xfrm>
          <a:prstGeom prst="rect">
            <a:avLst/>
          </a:prstGeom>
          <a:noFill/>
          <a:ln>
            <a:noFill/>
          </a:ln>
        </p:spPr>
      </p:pic>
      <p:sp>
        <p:nvSpPr>
          <p:cNvPr id="16557" name="Google Shape;16557;p461"/>
          <p:cNvSpPr txBox="1"/>
          <p:nvPr/>
        </p:nvSpPr>
        <p:spPr>
          <a:xfrm>
            <a:off x="394850" y="4570875"/>
            <a:ext cx="3751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dk1"/>
                </a:solidFill>
                <a:latin typeface="Anaheim"/>
                <a:ea typeface="Anaheim"/>
                <a:cs typeface="Anaheim"/>
                <a:sym typeface="Anaheim"/>
                <a:hlinkClick r:id="rId5">
                  <a:extLst>
                    <a:ext uri="{A12FA001-AC4F-418D-AE19-62706E023703}">
                      <ahyp:hlinkClr val="tx"/>
                    </a:ext>
                  </a:extLst>
                </a:hlinkClick>
              </a:rPr>
              <a:t>https://www.statista.com/forecasts/1305016/amazon-fresh-online-grocery-delivery-brand-profile-in-the-united-states</a:t>
            </a:r>
            <a:r>
              <a:rPr lang="en" sz="800">
                <a:solidFill>
                  <a:schemeClr val="dk1"/>
                </a:solidFill>
                <a:latin typeface="Anaheim"/>
                <a:ea typeface="Anaheim"/>
                <a:cs typeface="Anaheim"/>
                <a:sym typeface="Anaheim"/>
              </a:rPr>
              <a:t>;</a:t>
            </a:r>
            <a:endParaRPr sz="800">
              <a:solidFill>
                <a:schemeClr val="dk1"/>
              </a:solidFill>
              <a:latin typeface="Anaheim"/>
              <a:ea typeface="Anaheim"/>
              <a:cs typeface="Anaheim"/>
              <a:sym typeface="Anaheim"/>
            </a:endParaRPr>
          </a:p>
          <a:p>
            <a:pPr indent="0" lvl="0" marL="0" rtl="0" algn="l">
              <a:spcBef>
                <a:spcPts val="0"/>
              </a:spcBef>
              <a:spcAft>
                <a:spcPts val="0"/>
              </a:spcAft>
              <a:buNone/>
            </a:pPr>
            <a:r>
              <a:rPr lang="en" sz="800">
                <a:solidFill>
                  <a:schemeClr val="dk1"/>
                </a:solidFill>
                <a:latin typeface="Anaheim"/>
                <a:ea typeface="Anaheim"/>
                <a:cs typeface="Anaheim"/>
                <a:sym typeface="Anaheim"/>
              </a:rPr>
              <a:t>https://www.apollo.io/companies/Weee-/5a9e7d10a6da98d97e7cd6c0?chart=count</a:t>
            </a:r>
            <a:endParaRPr sz="800">
              <a:solidFill>
                <a:schemeClr val="dk1"/>
              </a:solidFill>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1" name="Shape 16561"/>
        <p:cNvGrpSpPr/>
        <p:nvPr/>
      </p:nvGrpSpPr>
      <p:grpSpPr>
        <a:xfrm>
          <a:off x="0" y="0"/>
          <a:ext cx="0" cy="0"/>
          <a:chOff x="0" y="0"/>
          <a:chExt cx="0" cy="0"/>
        </a:xfrm>
      </p:grpSpPr>
      <p:sp>
        <p:nvSpPr>
          <p:cNvPr id="16562" name="Google Shape;16562;p462"/>
          <p:cNvSpPr txBox="1"/>
          <p:nvPr>
            <p:ph type="title"/>
          </p:nvPr>
        </p:nvSpPr>
        <p:spPr>
          <a:xfrm>
            <a:off x="719100" y="1797000"/>
            <a:ext cx="7705800" cy="14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latin typeface="Poppins ExtraBold"/>
                <a:ea typeface="Poppins ExtraBold"/>
                <a:cs typeface="Poppins ExtraBold"/>
                <a:sym typeface="Poppins ExtraBold"/>
              </a:rPr>
              <a:t>Q &amp; A</a:t>
            </a:r>
            <a:endParaRPr sz="6000">
              <a:latin typeface="Poppins ExtraBold"/>
              <a:ea typeface="Poppins ExtraBold"/>
              <a:cs typeface="Poppins ExtraBold"/>
              <a:sym typeface="Poppins ExtraBold"/>
            </a:endParaRPr>
          </a:p>
          <a:p>
            <a:pPr indent="0" lvl="0" marL="0" rtl="0" algn="ctr">
              <a:spcBef>
                <a:spcPts val="0"/>
              </a:spcBef>
              <a:spcAft>
                <a:spcPts val="0"/>
              </a:spcAft>
              <a:buNone/>
            </a:pPr>
            <a:r>
              <a:t/>
            </a:r>
            <a:endParaRPr/>
          </a:p>
        </p:txBody>
      </p:sp>
      <p:sp>
        <p:nvSpPr>
          <p:cNvPr id="16563" name="Google Shape;16563;p462"/>
          <p:cNvSpPr/>
          <p:nvPr/>
        </p:nvSpPr>
        <p:spPr>
          <a:xfrm>
            <a:off x="718161" y="3159878"/>
            <a:ext cx="23003" cy="28971"/>
          </a:xfrm>
          <a:custGeom>
            <a:rect b="b" l="l" r="r" t="t"/>
            <a:pathLst>
              <a:path extrusionOk="0" h="2102" w="1669">
                <a:moveTo>
                  <a:pt x="0" y="0"/>
                </a:moveTo>
                <a:lnTo>
                  <a:pt x="401" y="1701"/>
                </a:lnTo>
                <a:lnTo>
                  <a:pt x="1668" y="2102"/>
                </a:lnTo>
                <a:lnTo>
                  <a:pt x="1368" y="634"/>
                </a:lnTo>
                <a:lnTo>
                  <a:pt x="0" y="0"/>
                </a:lnTo>
                <a:close/>
              </a:path>
            </a:pathLst>
          </a:custGeom>
          <a:solidFill>
            <a:srgbClr val="BC11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7" name="Shape 16567"/>
        <p:cNvGrpSpPr/>
        <p:nvPr/>
      </p:nvGrpSpPr>
      <p:grpSpPr>
        <a:xfrm>
          <a:off x="0" y="0"/>
          <a:ext cx="0" cy="0"/>
          <a:chOff x="0" y="0"/>
          <a:chExt cx="0" cy="0"/>
        </a:xfrm>
      </p:grpSpPr>
      <p:sp>
        <p:nvSpPr>
          <p:cNvPr id="16568" name="Google Shape;16568;p463"/>
          <p:cNvSpPr txBox="1"/>
          <p:nvPr>
            <p:ph type="title"/>
          </p:nvPr>
        </p:nvSpPr>
        <p:spPr>
          <a:xfrm>
            <a:off x="719100" y="1797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16569" name="Google Shape;16569;p463"/>
          <p:cNvSpPr/>
          <p:nvPr/>
        </p:nvSpPr>
        <p:spPr>
          <a:xfrm>
            <a:off x="718161" y="3159878"/>
            <a:ext cx="23003" cy="28971"/>
          </a:xfrm>
          <a:custGeom>
            <a:rect b="b" l="l" r="r" t="t"/>
            <a:pathLst>
              <a:path extrusionOk="0" h="2102" w="1669">
                <a:moveTo>
                  <a:pt x="0" y="0"/>
                </a:moveTo>
                <a:lnTo>
                  <a:pt x="401" y="1701"/>
                </a:lnTo>
                <a:lnTo>
                  <a:pt x="1668" y="2102"/>
                </a:lnTo>
                <a:lnTo>
                  <a:pt x="1368" y="634"/>
                </a:lnTo>
                <a:lnTo>
                  <a:pt x="0" y="0"/>
                </a:lnTo>
                <a:close/>
              </a:path>
            </a:pathLst>
          </a:custGeom>
          <a:solidFill>
            <a:srgbClr val="BC11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3" name="Shape 16573"/>
        <p:cNvGrpSpPr/>
        <p:nvPr/>
      </p:nvGrpSpPr>
      <p:grpSpPr>
        <a:xfrm>
          <a:off x="0" y="0"/>
          <a:ext cx="0" cy="0"/>
          <a:chOff x="0" y="0"/>
          <a:chExt cx="0" cy="0"/>
        </a:xfrm>
      </p:grpSpPr>
      <p:sp>
        <p:nvSpPr>
          <p:cNvPr id="16574" name="Google Shape;16574;p464"/>
          <p:cNvSpPr/>
          <p:nvPr/>
        </p:nvSpPr>
        <p:spPr>
          <a:xfrm rot="5400000">
            <a:off x="7548724" y="3460182"/>
            <a:ext cx="1950000" cy="894600"/>
          </a:xfrm>
          <a:prstGeom prst="rtTriangl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16575" name="Google Shape;16575;p464"/>
          <p:cNvSpPr/>
          <p:nvPr/>
        </p:nvSpPr>
        <p:spPr>
          <a:xfrm flipH="1" rot="5400000">
            <a:off x="7547450" y="1501332"/>
            <a:ext cx="1960200" cy="902100"/>
          </a:xfrm>
          <a:prstGeom prst="rtTriangl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16576" name="Google Shape;16576;p464"/>
          <p:cNvSpPr/>
          <p:nvPr/>
        </p:nvSpPr>
        <p:spPr>
          <a:xfrm>
            <a:off x="6716075" y="3311505"/>
            <a:ext cx="1360200" cy="1561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Service</a:t>
            </a:r>
            <a:endParaRPr b="1">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p:txBody>
      </p:sp>
      <p:sp>
        <p:nvSpPr>
          <p:cNvPr id="16577" name="Google Shape;16577;p464"/>
          <p:cNvSpPr/>
          <p:nvPr/>
        </p:nvSpPr>
        <p:spPr>
          <a:xfrm>
            <a:off x="1274600" y="3311428"/>
            <a:ext cx="1360200" cy="1561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Inbound Operations</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p:txBody>
      </p:sp>
      <p:sp>
        <p:nvSpPr>
          <p:cNvPr id="16578" name="Google Shape;16578;p464"/>
          <p:cNvSpPr/>
          <p:nvPr/>
        </p:nvSpPr>
        <p:spPr>
          <a:xfrm>
            <a:off x="2634969" y="3311505"/>
            <a:ext cx="1360200" cy="1561200"/>
          </a:xfrm>
          <a:prstGeom prst="rect">
            <a:avLst/>
          </a:prstGeom>
          <a:solidFill>
            <a:srgbClr val="FFE5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D0D0D"/>
                </a:solidFill>
                <a:latin typeface="Anaheim"/>
                <a:ea typeface="Anaheim"/>
                <a:cs typeface="Anaheim"/>
                <a:sym typeface="Anaheim"/>
              </a:rPr>
              <a:t>Operations</a:t>
            </a:r>
            <a:endParaRPr b="1">
              <a:solidFill>
                <a:srgbClr val="0D0D0D"/>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p:txBody>
      </p:sp>
      <p:sp>
        <p:nvSpPr>
          <p:cNvPr id="16579" name="Google Shape;16579;p464"/>
          <p:cNvSpPr/>
          <p:nvPr/>
        </p:nvSpPr>
        <p:spPr>
          <a:xfrm>
            <a:off x="3995337" y="3311505"/>
            <a:ext cx="1360200" cy="1561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Outbound logistics</a:t>
            </a:r>
            <a:endParaRPr b="1">
              <a:latin typeface="Anaheim"/>
              <a:ea typeface="Anaheim"/>
              <a:cs typeface="Anaheim"/>
              <a:sym typeface="Anaheim"/>
            </a:endParaRPr>
          </a:p>
          <a:p>
            <a:pPr indent="0" lvl="0" marL="0" rtl="0" algn="ctr">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t/>
            </a:r>
            <a:endParaRPr b="1">
              <a:latin typeface="Anaheim"/>
              <a:ea typeface="Anaheim"/>
              <a:cs typeface="Anaheim"/>
              <a:sym typeface="Anaheim"/>
            </a:endParaRPr>
          </a:p>
        </p:txBody>
      </p:sp>
      <p:sp>
        <p:nvSpPr>
          <p:cNvPr id="16580" name="Google Shape;16580;p464"/>
          <p:cNvSpPr/>
          <p:nvPr/>
        </p:nvSpPr>
        <p:spPr>
          <a:xfrm>
            <a:off x="5355706" y="3311505"/>
            <a:ext cx="1360200" cy="1561200"/>
          </a:xfrm>
          <a:prstGeom prst="rect">
            <a:avLst/>
          </a:prstGeom>
          <a:solidFill>
            <a:srgbClr val="FFE5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marketing and sales</a:t>
            </a:r>
            <a:endParaRPr b="1">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t/>
            </a:r>
            <a:endParaRPr>
              <a:latin typeface="Anaheim"/>
              <a:ea typeface="Anaheim"/>
              <a:cs typeface="Anaheim"/>
              <a:sym typeface="Anaheim"/>
            </a:endParaRPr>
          </a:p>
        </p:txBody>
      </p:sp>
      <p:sp>
        <p:nvSpPr>
          <p:cNvPr id="16581" name="Google Shape;16581;p464"/>
          <p:cNvSpPr/>
          <p:nvPr/>
        </p:nvSpPr>
        <p:spPr>
          <a:xfrm>
            <a:off x="1274600" y="2117205"/>
            <a:ext cx="6801900" cy="597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Technology Development</a:t>
            </a:r>
            <a:endParaRPr b="1">
              <a:latin typeface="Anaheim"/>
              <a:ea typeface="Anaheim"/>
              <a:cs typeface="Anaheim"/>
              <a:sym typeface="Anaheim"/>
            </a:endParaRPr>
          </a:p>
        </p:txBody>
      </p:sp>
      <p:sp>
        <p:nvSpPr>
          <p:cNvPr id="16582" name="Google Shape;16582;p464"/>
          <p:cNvSpPr/>
          <p:nvPr/>
        </p:nvSpPr>
        <p:spPr>
          <a:xfrm>
            <a:off x="1274600" y="972217"/>
            <a:ext cx="6801900" cy="5694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 firm infrastructure</a:t>
            </a:r>
            <a:endParaRPr b="1">
              <a:latin typeface="Anaheim"/>
              <a:ea typeface="Anaheim"/>
              <a:cs typeface="Anaheim"/>
              <a:sym typeface="Anaheim"/>
            </a:endParaRPr>
          </a:p>
        </p:txBody>
      </p:sp>
      <p:sp>
        <p:nvSpPr>
          <p:cNvPr id="16583" name="Google Shape;16583;p464"/>
          <p:cNvSpPr/>
          <p:nvPr/>
        </p:nvSpPr>
        <p:spPr>
          <a:xfrm>
            <a:off x="1274600" y="1541259"/>
            <a:ext cx="6801900" cy="569400"/>
          </a:xfrm>
          <a:prstGeom prst="rect">
            <a:avLst/>
          </a:prstGeom>
          <a:solidFill>
            <a:srgbClr val="FFE5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human resources</a:t>
            </a:r>
            <a:endParaRPr b="1">
              <a:latin typeface="Anaheim"/>
              <a:ea typeface="Anaheim"/>
              <a:cs typeface="Anaheim"/>
              <a:sym typeface="Anaheim"/>
            </a:endParaRPr>
          </a:p>
        </p:txBody>
      </p:sp>
      <p:sp>
        <p:nvSpPr>
          <p:cNvPr id="16584" name="Google Shape;16584;p464"/>
          <p:cNvSpPr txBox="1"/>
          <p:nvPr>
            <p:ph type="title"/>
          </p:nvPr>
        </p:nvSpPr>
        <p:spPr>
          <a:xfrm>
            <a:off x="720000" y="19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Appendix: Value Chain</a:t>
            </a:r>
            <a:endParaRPr b="0" sz="2000"/>
          </a:p>
        </p:txBody>
      </p:sp>
      <p:sp>
        <p:nvSpPr>
          <p:cNvPr id="16585" name="Google Shape;16585;p464"/>
          <p:cNvSpPr/>
          <p:nvPr/>
        </p:nvSpPr>
        <p:spPr>
          <a:xfrm>
            <a:off x="1274600" y="2714292"/>
            <a:ext cx="6801900" cy="597300"/>
          </a:xfrm>
          <a:prstGeom prst="rect">
            <a:avLst/>
          </a:prstGeom>
          <a:solidFill>
            <a:srgbClr val="FFE5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procurement</a:t>
            </a:r>
            <a:endParaRPr b="1">
              <a:latin typeface="Anaheim"/>
              <a:ea typeface="Anaheim"/>
              <a:cs typeface="Anaheim"/>
              <a:sym typeface="Anaheim"/>
            </a:endParaRPr>
          </a:p>
        </p:txBody>
      </p:sp>
      <p:pic>
        <p:nvPicPr>
          <p:cNvPr id="16586" name="Google Shape;16586;p464"/>
          <p:cNvPicPr preferRelativeResize="0"/>
          <p:nvPr/>
        </p:nvPicPr>
        <p:blipFill>
          <a:blip r:embed="rId4">
            <a:alphaModFix/>
          </a:blip>
          <a:stretch>
            <a:fillRect/>
          </a:stretch>
        </p:blipFill>
        <p:spPr>
          <a:xfrm>
            <a:off x="1427223" y="3915254"/>
            <a:ext cx="596354" cy="308341"/>
          </a:xfrm>
          <a:prstGeom prst="rect">
            <a:avLst/>
          </a:prstGeom>
          <a:noFill/>
          <a:ln cap="flat" cmpd="sng" w="9525">
            <a:solidFill>
              <a:schemeClr val="lt1"/>
            </a:solidFill>
            <a:prstDash val="solid"/>
            <a:round/>
            <a:headEnd len="sm" w="sm" type="none"/>
            <a:tailEnd len="sm" w="sm" type="none"/>
          </a:ln>
        </p:spPr>
      </p:pic>
      <p:pic>
        <p:nvPicPr>
          <p:cNvPr id="16587" name="Google Shape;16587;p464"/>
          <p:cNvPicPr preferRelativeResize="0"/>
          <p:nvPr/>
        </p:nvPicPr>
        <p:blipFill>
          <a:blip r:embed="rId5">
            <a:alphaModFix/>
          </a:blip>
          <a:stretch>
            <a:fillRect/>
          </a:stretch>
        </p:blipFill>
        <p:spPr>
          <a:xfrm>
            <a:off x="1456868" y="4290450"/>
            <a:ext cx="537063" cy="508530"/>
          </a:xfrm>
          <a:prstGeom prst="rect">
            <a:avLst/>
          </a:prstGeom>
          <a:noFill/>
          <a:ln>
            <a:noFill/>
          </a:ln>
        </p:spPr>
      </p:pic>
      <p:pic>
        <p:nvPicPr>
          <p:cNvPr id="16588" name="Google Shape;16588;p464"/>
          <p:cNvPicPr preferRelativeResize="0"/>
          <p:nvPr/>
        </p:nvPicPr>
        <p:blipFill>
          <a:blip r:embed="rId6">
            <a:alphaModFix/>
          </a:blip>
          <a:stretch>
            <a:fillRect/>
          </a:stretch>
        </p:blipFill>
        <p:spPr>
          <a:xfrm>
            <a:off x="3016897" y="3686310"/>
            <a:ext cx="596352" cy="237668"/>
          </a:xfrm>
          <a:prstGeom prst="rect">
            <a:avLst/>
          </a:prstGeom>
          <a:noFill/>
          <a:ln>
            <a:noFill/>
          </a:ln>
        </p:spPr>
      </p:pic>
      <p:pic>
        <p:nvPicPr>
          <p:cNvPr id="16589" name="Google Shape;16589;p464"/>
          <p:cNvPicPr preferRelativeResize="0"/>
          <p:nvPr/>
        </p:nvPicPr>
        <p:blipFill>
          <a:blip r:embed="rId7">
            <a:alphaModFix/>
          </a:blip>
          <a:stretch>
            <a:fillRect/>
          </a:stretch>
        </p:blipFill>
        <p:spPr>
          <a:xfrm>
            <a:off x="4311811" y="3915259"/>
            <a:ext cx="727267" cy="308342"/>
          </a:xfrm>
          <a:prstGeom prst="rect">
            <a:avLst/>
          </a:prstGeom>
          <a:noFill/>
          <a:ln>
            <a:noFill/>
          </a:ln>
        </p:spPr>
      </p:pic>
      <p:pic>
        <p:nvPicPr>
          <p:cNvPr id="16590" name="Google Shape;16590;p464"/>
          <p:cNvPicPr preferRelativeResize="0"/>
          <p:nvPr/>
        </p:nvPicPr>
        <p:blipFill>
          <a:blip r:embed="rId8">
            <a:alphaModFix/>
          </a:blip>
          <a:stretch>
            <a:fillRect/>
          </a:stretch>
        </p:blipFill>
        <p:spPr>
          <a:xfrm>
            <a:off x="5453132" y="3851132"/>
            <a:ext cx="537063" cy="355961"/>
          </a:xfrm>
          <a:prstGeom prst="rect">
            <a:avLst/>
          </a:prstGeom>
          <a:noFill/>
          <a:ln>
            <a:noFill/>
          </a:ln>
        </p:spPr>
      </p:pic>
      <p:pic>
        <p:nvPicPr>
          <p:cNvPr id="16591" name="Google Shape;16591;p464"/>
          <p:cNvPicPr preferRelativeResize="0"/>
          <p:nvPr/>
        </p:nvPicPr>
        <p:blipFill>
          <a:blip r:embed="rId9">
            <a:alphaModFix/>
          </a:blip>
          <a:stretch>
            <a:fillRect/>
          </a:stretch>
        </p:blipFill>
        <p:spPr>
          <a:xfrm>
            <a:off x="6872524" y="3695852"/>
            <a:ext cx="902231" cy="218583"/>
          </a:xfrm>
          <a:prstGeom prst="rect">
            <a:avLst/>
          </a:prstGeom>
          <a:noFill/>
          <a:ln>
            <a:noFill/>
          </a:ln>
        </p:spPr>
      </p:pic>
      <p:pic>
        <p:nvPicPr>
          <p:cNvPr id="16592" name="Google Shape;16592;p464"/>
          <p:cNvPicPr preferRelativeResize="0"/>
          <p:nvPr/>
        </p:nvPicPr>
        <p:blipFill>
          <a:blip r:embed="rId10">
            <a:alphaModFix/>
          </a:blip>
          <a:stretch>
            <a:fillRect/>
          </a:stretch>
        </p:blipFill>
        <p:spPr>
          <a:xfrm>
            <a:off x="2864008" y="1651367"/>
            <a:ext cx="492939" cy="355958"/>
          </a:xfrm>
          <a:prstGeom prst="rect">
            <a:avLst/>
          </a:prstGeom>
          <a:noFill/>
          <a:ln>
            <a:noFill/>
          </a:ln>
        </p:spPr>
      </p:pic>
      <p:pic>
        <p:nvPicPr>
          <p:cNvPr id="16593" name="Google Shape;16593;p464"/>
          <p:cNvPicPr preferRelativeResize="0"/>
          <p:nvPr/>
        </p:nvPicPr>
        <p:blipFill>
          <a:blip r:embed="rId11">
            <a:alphaModFix/>
          </a:blip>
          <a:stretch>
            <a:fillRect/>
          </a:stretch>
        </p:blipFill>
        <p:spPr>
          <a:xfrm>
            <a:off x="3406723" y="2204694"/>
            <a:ext cx="783460" cy="415429"/>
          </a:xfrm>
          <a:prstGeom prst="rect">
            <a:avLst/>
          </a:prstGeom>
          <a:noFill/>
          <a:ln cap="flat" cmpd="sng" w="9525">
            <a:solidFill>
              <a:schemeClr val="lt1"/>
            </a:solidFill>
            <a:prstDash val="solid"/>
            <a:round/>
            <a:headEnd len="sm" w="sm" type="none"/>
            <a:tailEnd len="sm" w="sm" type="none"/>
          </a:ln>
        </p:spPr>
      </p:pic>
      <p:pic>
        <p:nvPicPr>
          <p:cNvPr id="16594" name="Google Shape;16594;p464"/>
          <p:cNvPicPr preferRelativeResize="0"/>
          <p:nvPr/>
        </p:nvPicPr>
        <p:blipFill>
          <a:blip r:embed="rId12">
            <a:alphaModFix/>
          </a:blip>
          <a:stretch>
            <a:fillRect/>
          </a:stretch>
        </p:blipFill>
        <p:spPr>
          <a:xfrm>
            <a:off x="2579843" y="2779566"/>
            <a:ext cx="492941" cy="466752"/>
          </a:xfrm>
          <a:prstGeom prst="rect">
            <a:avLst/>
          </a:prstGeom>
          <a:noFill/>
          <a:ln>
            <a:noFill/>
          </a:ln>
        </p:spPr>
      </p:pic>
      <p:pic>
        <p:nvPicPr>
          <p:cNvPr id="16595" name="Google Shape;16595;p464"/>
          <p:cNvPicPr preferRelativeResize="0"/>
          <p:nvPr/>
        </p:nvPicPr>
        <p:blipFill>
          <a:blip r:embed="rId13">
            <a:alphaModFix/>
          </a:blip>
          <a:stretch>
            <a:fillRect/>
          </a:stretch>
        </p:blipFill>
        <p:spPr>
          <a:xfrm>
            <a:off x="3001804" y="1091136"/>
            <a:ext cx="626550" cy="355958"/>
          </a:xfrm>
          <a:prstGeom prst="rect">
            <a:avLst/>
          </a:prstGeom>
          <a:noFill/>
          <a:ln>
            <a:noFill/>
          </a:ln>
        </p:spPr>
      </p:pic>
      <p:sp>
        <p:nvSpPr>
          <p:cNvPr id="16596" name="Google Shape;16596;p464"/>
          <p:cNvSpPr txBox="1"/>
          <p:nvPr/>
        </p:nvSpPr>
        <p:spPr>
          <a:xfrm>
            <a:off x="329375" y="972225"/>
            <a:ext cx="894600" cy="2339100"/>
          </a:xfrm>
          <a:prstGeom prst="rect">
            <a:avLst/>
          </a:prstGeom>
          <a:solidFill>
            <a:srgbClr val="F6B26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rPr b="1" lang="en">
                <a:solidFill>
                  <a:schemeClr val="dk1"/>
                </a:solidFill>
                <a:latin typeface="Anaheim"/>
                <a:ea typeface="Anaheim"/>
                <a:cs typeface="Anaheim"/>
                <a:sym typeface="Anaheim"/>
              </a:rPr>
              <a:t>Support </a:t>
            </a:r>
            <a:endParaRPr b="1">
              <a:solidFill>
                <a:schemeClr val="dk1"/>
              </a:solidFill>
              <a:latin typeface="Anaheim"/>
              <a:ea typeface="Anaheim"/>
              <a:cs typeface="Anaheim"/>
              <a:sym typeface="Anaheim"/>
            </a:endParaRPr>
          </a:p>
          <a:p>
            <a:pPr indent="0" lvl="0" marL="0" rtl="0" algn="l">
              <a:spcBef>
                <a:spcPts val="0"/>
              </a:spcBef>
              <a:spcAft>
                <a:spcPts val="0"/>
              </a:spcAft>
              <a:buNone/>
            </a:pPr>
            <a:r>
              <a:rPr b="1" lang="en">
                <a:solidFill>
                  <a:schemeClr val="dk1"/>
                </a:solidFill>
                <a:latin typeface="Anaheim"/>
                <a:ea typeface="Anaheim"/>
                <a:cs typeface="Anaheim"/>
                <a:sym typeface="Anaheim"/>
              </a:rPr>
              <a:t>Activities</a:t>
            </a:r>
            <a:endParaRPr b="1">
              <a:solidFill>
                <a:schemeClr val="dk1"/>
              </a:solidFill>
              <a:latin typeface="Anaheim"/>
              <a:ea typeface="Anaheim"/>
              <a:cs typeface="Anaheim"/>
              <a:sym typeface="Anaheim"/>
            </a:endParaRPr>
          </a:p>
        </p:txBody>
      </p:sp>
      <p:sp>
        <p:nvSpPr>
          <p:cNvPr id="16597" name="Google Shape;16597;p464"/>
          <p:cNvSpPr txBox="1"/>
          <p:nvPr/>
        </p:nvSpPr>
        <p:spPr>
          <a:xfrm>
            <a:off x="325625" y="3311500"/>
            <a:ext cx="894600" cy="1561200"/>
          </a:xfrm>
          <a:prstGeom prst="rect">
            <a:avLst/>
          </a:prstGeom>
          <a:solidFill>
            <a:srgbClr val="F6B26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rPr b="1" lang="en">
                <a:solidFill>
                  <a:schemeClr val="dk1"/>
                </a:solidFill>
                <a:latin typeface="Anaheim"/>
                <a:ea typeface="Anaheim"/>
                <a:cs typeface="Anaheim"/>
                <a:sym typeface="Anaheim"/>
              </a:rPr>
              <a:t>Primary</a:t>
            </a:r>
            <a:endParaRPr b="1">
              <a:solidFill>
                <a:schemeClr val="dk1"/>
              </a:solidFill>
              <a:latin typeface="Anaheim"/>
              <a:ea typeface="Anaheim"/>
              <a:cs typeface="Anaheim"/>
              <a:sym typeface="Anaheim"/>
            </a:endParaRPr>
          </a:p>
          <a:p>
            <a:pPr indent="0" lvl="0" marL="0" rtl="0" algn="l">
              <a:spcBef>
                <a:spcPts val="0"/>
              </a:spcBef>
              <a:spcAft>
                <a:spcPts val="0"/>
              </a:spcAft>
              <a:buNone/>
            </a:pPr>
            <a:r>
              <a:rPr b="1" lang="en">
                <a:solidFill>
                  <a:schemeClr val="dk1"/>
                </a:solidFill>
                <a:latin typeface="Anaheim"/>
                <a:ea typeface="Anaheim"/>
                <a:cs typeface="Anaheim"/>
                <a:sym typeface="Anaheim"/>
              </a:rPr>
              <a:t>Activities</a:t>
            </a:r>
            <a:endParaRPr b="1">
              <a:solidFill>
                <a:schemeClr val="dk1"/>
              </a:solidFill>
              <a:latin typeface="Anaheim"/>
              <a:ea typeface="Anaheim"/>
              <a:cs typeface="Anaheim"/>
              <a:sym typeface="Anaheim"/>
            </a:endParaRPr>
          </a:p>
          <a:p>
            <a:pPr indent="0" lvl="0" marL="0" rtl="0" algn="l">
              <a:spcBef>
                <a:spcPts val="0"/>
              </a:spcBef>
              <a:spcAft>
                <a:spcPts val="0"/>
              </a:spcAft>
              <a:buNone/>
            </a:pPr>
            <a:r>
              <a:t/>
            </a:r>
            <a:endParaRPr b="1">
              <a:solidFill>
                <a:schemeClr val="dk1"/>
              </a:solidFill>
              <a:latin typeface="Anaheim"/>
              <a:ea typeface="Anaheim"/>
              <a:cs typeface="Anaheim"/>
              <a:sym typeface="Anaheim"/>
            </a:endParaRPr>
          </a:p>
          <a:p>
            <a:pPr indent="0" lvl="0" marL="0" rtl="0" algn="l">
              <a:spcBef>
                <a:spcPts val="0"/>
              </a:spcBef>
              <a:spcAft>
                <a:spcPts val="0"/>
              </a:spcAft>
              <a:buNone/>
            </a:pPr>
            <a:r>
              <a:t/>
            </a:r>
            <a:endParaRPr b="1">
              <a:solidFill>
                <a:schemeClr val="dk1"/>
              </a:solidFill>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4" name="Shape 15614"/>
        <p:cNvGrpSpPr/>
        <p:nvPr/>
      </p:nvGrpSpPr>
      <p:grpSpPr>
        <a:xfrm>
          <a:off x="0" y="0"/>
          <a:ext cx="0" cy="0"/>
          <a:chOff x="0" y="0"/>
          <a:chExt cx="0" cy="0"/>
        </a:xfrm>
      </p:grpSpPr>
      <p:sp>
        <p:nvSpPr>
          <p:cNvPr id="15615" name="Google Shape;15615;p447"/>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t>Company Background</a:t>
            </a:r>
            <a:endParaRPr/>
          </a:p>
        </p:txBody>
      </p:sp>
      <p:sp>
        <p:nvSpPr>
          <p:cNvPr id="15616" name="Google Shape;15616;p447"/>
          <p:cNvSpPr txBox="1"/>
          <p:nvPr>
            <p:ph type="title"/>
          </p:nvPr>
        </p:nvSpPr>
        <p:spPr>
          <a:xfrm>
            <a:off x="720000" y="1693073"/>
            <a:ext cx="24231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15617" name="Google Shape;15617;p447"/>
          <p:cNvSpPr txBox="1"/>
          <p:nvPr>
            <p:ph idx="1" type="subTitle"/>
          </p:nvPr>
        </p:nvSpPr>
        <p:spPr>
          <a:xfrm>
            <a:off x="720200" y="2116975"/>
            <a:ext cx="2423100" cy="20955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sz="1500"/>
              <a:t>L</a:t>
            </a:r>
            <a:r>
              <a:rPr lang="en" sz="1500"/>
              <a:t>eading Asian e-grocer in the U.S., delivering more than 10,000 locally sourced and hard-to-find goods directly to customers.</a:t>
            </a:r>
            <a:endParaRPr sz="1500"/>
          </a:p>
        </p:txBody>
      </p:sp>
      <p:sp>
        <p:nvSpPr>
          <p:cNvPr id="15618" name="Google Shape;15618;p447"/>
          <p:cNvSpPr txBox="1"/>
          <p:nvPr>
            <p:ph idx="2" type="title"/>
          </p:nvPr>
        </p:nvSpPr>
        <p:spPr>
          <a:xfrm>
            <a:off x="3368276" y="1693073"/>
            <a:ext cx="2423100" cy="426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Our Vision:</a:t>
            </a:r>
            <a:endParaRPr/>
          </a:p>
        </p:txBody>
      </p:sp>
      <p:sp>
        <p:nvSpPr>
          <p:cNvPr id="15619" name="Google Shape;15619;p447"/>
          <p:cNvSpPr txBox="1"/>
          <p:nvPr>
            <p:ph idx="3" type="subTitle"/>
          </p:nvPr>
        </p:nvSpPr>
        <p:spPr>
          <a:xfrm>
            <a:off x="3368275" y="2116975"/>
            <a:ext cx="2423100" cy="20040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sz="1500"/>
              <a:t>Transform and elevate the existing Asian grocery shopping experience.</a:t>
            </a:r>
            <a:endParaRPr sz="1500"/>
          </a:p>
        </p:txBody>
      </p:sp>
      <p:sp>
        <p:nvSpPr>
          <p:cNvPr id="15620" name="Google Shape;15620;p447"/>
          <p:cNvSpPr txBox="1"/>
          <p:nvPr>
            <p:ph idx="8" type="title"/>
          </p:nvPr>
        </p:nvSpPr>
        <p:spPr>
          <a:xfrm>
            <a:off x="6000876" y="1693073"/>
            <a:ext cx="24231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Mission:</a:t>
            </a:r>
            <a:endParaRPr/>
          </a:p>
        </p:txBody>
      </p:sp>
      <p:sp>
        <p:nvSpPr>
          <p:cNvPr id="15621" name="Google Shape;15621;p447"/>
          <p:cNvSpPr txBox="1"/>
          <p:nvPr>
            <p:ph idx="9" type="subTitle"/>
          </p:nvPr>
        </p:nvSpPr>
        <p:spPr>
          <a:xfrm>
            <a:off x="6000875" y="2116975"/>
            <a:ext cx="2423100" cy="23016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sz="1500"/>
              <a:t>To provide affordable access to groceries for every home in North America while setting a new standard for freshness and value.</a:t>
            </a:r>
            <a:endParaRPr sz="1500"/>
          </a:p>
        </p:txBody>
      </p:sp>
      <p:grpSp>
        <p:nvGrpSpPr>
          <p:cNvPr id="15622" name="Google Shape;15622;p447"/>
          <p:cNvGrpSpPr/>
          <p:nvPr/>
        </p:nvGrpSpPr>
        <p:grpSpPr>
          <a:xfrm>
            <a:off x="4380874" y="1245247"/>
            <a:ext cx="382246" cy="375538"/>
            <a:chOff x="1533724" y="1423588"/>
            <a:chExt cx="382246" cy="375538"/>
          </a:xfrm>
        </p:grpSpPr>
        <p:sp>
          <p:nvSpPr>
            <p:cNvPr id="15623" name="Google Shape;15623;p447"/>
            <p:cNvSpPr/>
            <p:nvPr/>
          </p:nvSpPr>
          <p:spPr>
            <a:xfrm>
              <a:off x="1563014" y="1492107"/>
              <a:ext cx="95351" cy="245945"/>
            </a:xfrm>
            <a:custGeom>
              <a:rect b="b" l="l" r="r" t="t"/>
              <a:pathLst>
                <a:path extrusionOk="0" h="7003" w="2715">
                  <a:moveTo>
                    <a:pt x="2633" y="0"/>
                  </a:moveTo>
                  <a:cubicBezTo>
                    <a:pt x="2616" y="0"/>
                    <a:pt x="2595" y="8"/>
                    <a:pt x="2572" y="25"/>
                  </a:cubicBezTo>
                  <a:cubicBezTo>
                    <a:pt x="2477" y="25"/>
                    <a:pt x="2429" y="73"/>
                    <a:pt x="2429" y="168"/>
                  </a:cubicBezTo>
                  <a:lnTo>
                    <a:pt x="2429" y="6407"/>
                  </a:lnTo>
                  <a:cubicBezTo>
                    <a:pt x="2429" y="6493"/>
                    <a:pt x="2486" y="6578"/>
                    <a:pt x="2567" y="6578"/>
                  </a:cubicBezTo>
                  <a:cubicBezTo>
                    <a:pt x="2576" y="6578"/>
                    <a:pt x="2586" y="6577"/>
                    <a:pt x="2596" y="6574"/>
                  </a:cubicBezTo>
                  <a:cubicBezTo>
                    <a:pt x="2667" y="6574"/>
                    <a:pt x="2715" y="6479"/>
                    <a:pt x="2715" y="6407"/>
                  </a:cubicBezTo>
                  <a:lnTo>
                    <a:pt x="2715" y="144"/>
                  </a:lnTo>
                  <a:cubicBezTo>
                    <a:pt x="2715" y="72"/>
                    <a:pt x="2688" y="0"/>
                    <a:pt x="2633" y="0"/>
                  </a:cubicBezTo>
                  <a:close/>
                  <a:moveTo>
                    <a:pt x="119" y="644"/>
                  </a:moveTo>
                  <a:cubicBezTo>
                    <a:pt x="48" y="668"/>
                    <a:pt x="0" y="763"/>
                    <a:pt x="0" y="811"/>
                  </a:cubicBezTo>
                  <a:lnTo>
                    <a:pt x="1643" y="6884"/>
                  </a:lnTo>
                  <a:cubicBezTo>
                    <a:pt x="1667" y="6955"/>
                    <a:pt x="1739" y="7003"/>
                    <a:pt x="1786" y="7003"/>
                  </a:cubicBezTo>
                  <a:lnTo>
                    <a:pt x="1834" y="7003"/>
                  </a:lnTo>
                  <a:cubicBezTo>
                    <a:pt x="1905" y="6979"/>
                    <a:pt x="1953" y="6884"/>
                    <a:pt x="1953" y="6836"/>
                  </a:cubicBezTo>
                  <a:lnTo>
                    <a:pt x="310" y="763"/>
                  </a:lnTo>
                  <a:cubicBezTo>
                    <a:pt x="286" y="668"/>
                    <a:pt x="191" y="644"/>
                    <a:pt x="119" y="6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4" name="Google Shape;15624;p447"/>
            <p:cNvSpPr/>
            <p:nvPr/>
          </p:nvSpPr>
          <p:spPr>
            <a:xfrm>
              <a:off x="1533724" y="1423588"/>
              <a:ext cx="138057" cy="145116"/>
            </a:xfrm>
            <a:custGeom>
              <a:rect b="b" l="l" r="r" t="t"/>
              <a:pathLst>
                <a:path extrusionOk="0" h="4132" w="3931">
                  <a:moveTo>
                    <a:pt x="3447" y="0"/>
                  </a:moveTo>
                  <a:cubicBezTo>
                    <a:pt x="3314" y="0"/>
                    <a:pt x="3167" y="56"/>
                    <a:pt x="3025" y="190"/>
                  </a:cubicBezTo>
                  <a:cubicBezTo>
                    <a:pt x="2858" y="381"/>
                    <a:pt x="2858" y="595"/>
                    <a:pt x="2930" y="785"/>
                  </a:cubicBezTo>
                  <a:cubicBezTo>
                    <a:pt x="3049" y="1023"/>
                    <a:pt x="3097" y="1309"/>
                    <a:pt x="3097" y="1571"/>
                  </a:cubicBezTo>
                  <a:lnTo>
                    <a:pt x="3097" y="3286"/>
                  </a:lnTo>
                  <a:cubicBezTo>
                    <a:pt x="3097" y="3440"/>
                    <a:pt x="3240" y="3574"/>
                    <a:pt x="3412" y="3574"/>
                  </a:cubicBezTo>
                  <a:cubicBezTo>
                    <a:pt x="3426" y="3574"/>
                    <a:pt x="3440" y="3573"/>
                    <a:pt x="3454" y="3572"/>
                  </a:cubicBezTo>
                  <a:cubicBezTo>
                    <a:pt x="3620" y="3548"/>
                    <a:pt x="3740" y="3405"/>
                    <a:pt x="3740" y="3238"/>
                  </a:cubicBezTo>
                  <a:lnTo>
                    <a:pt x="3740" y="1547"/>
                  </a:lnTo>
                  <a:cubicBezTo>
                    <a:pt x="3740" y="1262"/>
                    <a:pt x="3787" y="976"/>
                    <a:pt x="3906" y="714"/>
                  </a:cubicBezTo>
                  <a:cubicBezTo>
                    <a:pt x="3930" y="666"/>
                    <a:pt x="3930" y="571"/>
                    <a:pt x="3930" y="500"/>
                  </a:cubicBezTo>
                  <a:cubicBezTo>
                    <a:pt x="3930" y="229"/>
                    <a:pt x="3717" y="0"/>
                    <a:pt x="3447" y="0"/>
                  </a:cubicBezTo>
                  <a:close/>
                  <a:moveTo>
                    <a:pt x="552" y="684"/>
                  </a:moveTo>
                  <a:cubicBezTo>
                    <a:pt x="395" y="684"/>
                    <a:pt x="230" y="756"/>
                    <a:pt x="96" y="928"/>
                  </a:cubicBezTo>
                  <a:cubicBezTo>
                    <a:pt x="1" y="1166"/>
                    <a:pt x="48" y="1381"/>
                    <a:pt x="144" y="1524"/>
                  </a:cubicBezTo>
                  <a:cubicBezTo>
                    <a:pt x="334" y="1738"/>
                    <a:pt x="453" y="2000"/>
                    <a:pt x="548" y="2262"/>
                  </a:cubicBezTo>
                  <a:lnTo>
                    <a:pt x="1001" y="3905"/>
                  </a:lnTo>
                  <a:cubicBezTo>
                    <a:pt x="1040" y="4043"/>
                    <a:pt x="1144" y="4132"/>
                    <a:pt x="1287" y="4132"/>
                  </a:cubicBezTo>
                  <a:cubicBezTo>
                    <a:pt x="1317" y="4132"/>
                    <a:pt x="1349" y="4128"/>
                    <a:pt x="1382" y="4119"/>
                  </a:cubicBezTo>
                  <a:cubicBezTo>
                    <a:pt x="1549" y="4048"/>
                    <a:pt x="1644" y="3905"/>
                    <a:pt x="1596" y="3715"/>
                  </a:cubicBezTo>
                  <a:lnTo>
                    <a:pt x="1144" y="2119"/>
                  </a:lnTo>
                  <a:cubicBezTo>
                    <a:pt x="1072" y="1857"/>
                    <a:pt x="1048" y="1547"/>
                    <a:pt x="1072" y="1285"/>
                  </a:cubicBezTo>
                  <a:lnTo>
                    <a:pt x="1072" y="1071"/>
                  </a:lnTo>
                  <a:cubicBezTo>
                    <a:pt x="1001" y="843"/>
                    <a:pt x="785" y="684"/>
                    <a:pt x="552" y="6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5" name="Google Shape;15625;p447"/>
            <p:cNvSpPr/>
            <p:nvPr/>
          </p:nvSpPr>
          <p:spPr>
            <a:xfrm>
              <a:off x="1683440" y="1517850"/>
              <a:ext cx="232530" cy="215180"/>
            </a:xfrm>
            <a:custGeom>
              <a:rect b="b" l="l" r="r" t="t"/>
              <a:pathLst>
                <a:path extrusionOk="0" h="6127" w="6621">
                  <a:moveTo>
                    <a:pt x="6005" y="1"/>
                  </a:moveTo>
                  <a:cubicBezTo>
                    <a:pt x="5895" y="1"/>
                    <a:pt x="5787" y="42"/>
                    <a:pt x="5716" y="126"/>
                  </a:cubicBezTo>
                  <a:lnTo>
                    <a:pt x="5073" y="769"/>
                  </a:lnTo>
                  <a:cubicBezTo>
                    <a:pt x="4787" y="1031"/>
                    <a:pt x="4525" y="1245"/>
                    <a:pt x="4239" y="1459"/>
                  </a:cubicBezTo>
                  <a:cubicBezTo>
                    <a:pt x="3930" y="1674"/>
                    <a:pt x="3644" y="1912"/>
                    <a:pt x="3406" y="2150"/>
                  </a:cubicBezTo>
                  <a:lnTo>
                    <a:pt x="3215" y="2316"/>
                  </a:lnTo>
                  <a:lnTo>
                    <a:pt x="120" y="2316"/>
                  </a:lnTo>
                  <a:cubicBezTo>
                    <a:pt x="48" y="2316"/>
                    <a:pt x="0" y="2388"/>
                    <a:pt x="0" y="2436"/>
                  </a:cubicBezTo>
                  <a:lnTo>
                    <a:pt x="0" y="2769"/>
                  </a:lnTo>
                  <a:cubicBezTo>
                    <a:pt x="0" y="3841"/>
                    <a:pt x="572" y="4793"/>
                    <a:pt x="1429" y="5293"/>
                  </a:cubicBezTo>
                  <a:lnTo>
                    <a:pt x="1429" y="5722"/>
                  </a:lnTo>
                  <a:cubicBezTo>
                    <a:pt x="1429" y="5960"/>
                    <a:pt x="1620" y="6127"/>
                    <a:pt x="1858" y="6127"/>
                  </a:cubicBezTo>
                  <a:lnTo>
                    <a:pt x="4192" y="6127"/>
                  </a:lnTo>
                  <a:cubicBezTo>
                    <a:pt x="4430" y="6127"/>
                    <a:pt x="4620" y="5960"/>
                    <a:pt x="4620" y="5722"/>
                  </a:cubicBezTo>
                  <a:lnTo>
                    <a:pt x="4620" y="5293"/>
                  </a:lnTo>
                  <a:cubicBezTo>
                    <a:pt x="5478" y="4793"/>
                    <a:pt x="6049" y="3841"/>
                    <a:pt x="6049" y="2769"/>
                  </a:cubicBezTo>
                  <a:lnTo>
                    <a:pt x="6049" y="2436"/>
                  </a:lnTo>
                  <a:cubicBezTo>
                    <a:pt x="6049" y="2388"/>
                    <a:pt x="5978" y="2316"/>
                    <a:pt x="5930" y="2316"/>
                  </a:cubicBezTo>
                  <a:lnTo>
                    <a:pt x="5073" y="2316"/>
                  </a:lnTo>
                  <a:cubicBezTo>
                    <a:pt x="5263" y="2055"/>
                    <a:pt x="5478" y="1793"/>
                    <a:pt x="5716" y="1554"/>
                  </a:cubicBezTo>
                  <a:lnTo>
                    <a:pt x="6454" y="864"/>
                  </a:lnTo>
                  <a:cubicBezTo>
                    <a:pt x="6621" y="673"/>
                    <a:pt x="6621" y="411"/>
                    <a:pt x="6454" y="268"/>
                  </a:cubicBezTo>
                  <a:lnTo>
                    <a:pt x="6311" y="126"/>
                  </a:lnTo>
                  <a:cubicBezTo>
                    <a:pt x="6228" y="42"/>
                    <a:pt x="6115" y="1"/>
                    <a:pt x="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6" name="Google Shape;15626;p447"/>
            <p:cNvSpPr/>
            <p:nvPr/>
          </p:nvSpPr>
          <p:spPr>
            <a:xfrm>
              <a:off x="1682598" y="1598345"/>
              <a:ext cx="184029" cy="103744"/>
            </a:xfrm>
            <a:custGeom>
              <a:rect b="b" l="l" r="r" t="t"/>
              <a:pathLst>
                <a:path extrusionOk="0" h="2954" w="5240">
                  <a:moveTo>
                    <a:pt x="120" y="1"/>
                  </a:moveTo>
                  <a:cubicBezTo>
                    <a:pt x="48" y="1"/>
                    <a:pt x="1" y="48"/>
                    <a:pt x="1" y="120"/>
                  </a:cubicBezTo>
                  <a:lnTo>
                    <a:pt x="1" y="429"/>
                  </a:lnTo>
                  <a:cubicBezTo>
                    <a:pt x="1" y="1477"/>
                    <a:pt x="548" y="2430"/>
                    <a:pt x="1429" y="2954"/>
                  </a:cubicBezTo>
                  <a:lnTo>
                    <a:pt x="2715" y="2954"/>
                  </a:lnTo>
                  <a:cubicBezTo>
                    <a:pt x="4073" y="2954"/>
                    <a:pt x="5216" y="1882"/>
                    <a:pt x="5240" y="501"/>
                  </a:cubicBezTo>
                  <a:lnTo>
                    <a:pt x="5240" y="453"/>
                  </a:lnTo>
                  <a:lnTo>
                    <a:pt x="5240" y="120"/>
                  </a:lnTo>
                  <a:cubicBezTo>
                    <a:pt x="5240" y="48"/>
                    <a:pt x="5168" y="24"/>
                    <a:pt x="5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7" name="Google Shape;15627;p447"/>
            <p:cNvSpPr/>
            <p:nvPr/>
          </p:nvSpPr>
          <p:spPr>
            <a:xfrm>
              <a:off x="1578045" y="1650639"/>
              <a:ext cx="214162" cy="106659"/>
            </a:xfrm>
            <a:custGeom>
              <a:rect b="b" l="l" r="r" t="t"/>
              <a:pathLst>
                <a:path extrusionOk="0" h="3037" w="6098">
                  <a:moveTo>
                    <a:pt x="3061" y="0"/>
                  </a:moveTo>
                  <a:cubicBezTo>
                    <a:pt x="2942" y="0"/>
                    <a:pt x="2823" y="36"/>
                    <a:pt x="2739" y="107"/>
                  </a:cubicBezTo>
                  <a:lnTo>
                    <a:pt x="239" y="2084"/>
                  </a:lnTo>
                  <a:cubicBezTo>
                    <a:pt x="48" y="2203"/>
                    <a:pt x="1" y="2441"/>
                    <a:pt x="48" y="2655"/>
                  </a:cubicBezTo>
                  <a:cubicBezTo>
                    <a:pt x="120" y="2894"/>
                    <a:pt x="310" y="3036"/>
                    <a:pt x="549" y="3036"/>
                  </a:cubicBezTo>
                  <a:lnTo>
                    <a:pt x="5573" y="3036"/>
                  </a:lnTo>
                  <a:cubicBezTo>
                    <a:pt x="5859" y="3036"/>
                    <a:pt x="6097" y="2798"/>
                    <a:pt x="6097" y="2489"/>
                  </a:cubicBezTo>
                  <a:cubicBezTo>
                    <a:pt x="6097" y="2322"/>
                    <a:pt x="6050" y="2179"/>
                    <a:pt x="5883" y="2084"/>
                  </a:cubicBezTo>
                  <a:lnTo>
                    <a:pt x="3382" y="107"/>
                  </a:lnTo>
                  <a:cubicBezTo>
                    <a:pt x="3299" y="36"/>
                    <a:pt x="3180" y="0"/>
                    <a:pt x="30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8" name="Google Shape;15628;p447"/>
            <p:cNvSpPr/>
            <p:nvPr/>
          </p:nvSpPr>
          <p:spPr>
            <a:xfrm>
              <a:off x="1578888" y="1661913"/>
              <a:ext cx="184029" cy="95386"/>
            </a:xfrm>
            <a:custGeom>
              <a:rect b="b" l="l" r="r" t="t"/>
              <a:pathLst>
                <a:path extrusionOk="0" h="2716" w="5240">
                  <a:moveTo>
                    <a:pt x="2501" y="1"/>
                  </a:moveTo>
                  <a:lnTo>
                    <a:pt x="239" y="1763"/>
                  </a:lnTo>
                  <a:cubicBezTo>
                    <a:pt x="72" y="1882"/>
                    <a:pt x="1" y="2120"/>
                    <a:pt x="72" y="2334"/>
                  </a:cubicBezTo>
                  <a:cubicBezTo>
                    <a:pt x="120" y="2573"/>
                    <a:pt x="334" y="2715"/>
                    <a:pt x="572" y="2715"/>
                  </a:cubicBezTo>
                  <a:lnTo>
                    <a:pt x="5192" y="2715"/>
                  </a:lnTo>
                  <a:cubicBezTo>
                    <a:pt x="5216" y="2620"/>
                    <a:pt x="5240" y="2525"/>
                    <a:pt x="5240" y="2453"/>
                  </a:cubicBezTo>
                  <a:cubicBezTo>
                    <a:pt x="5240" y="2263"/>
                    <a:pt x="5192" y="2096"/>
                    <a:pt x="5025" y="2001"/>
                  </a:cubicBezTo>
                  <a:lnTo>
                    <a:pt x="25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9" name="Google Shape;15629;p447"/>
            <p:cNvSpPr/>
            <p:nvPr/>
          </p:nvSpPr>
          <p:spPr>
            <a:xfrm>
              <a:off x="1599785" y="1739703"/>
              <a:ext cx="69467" cy="35155"/>
            </a:xfrm>
            <a:custGeom>
              <a:rect b="b" l="l" r="r" t="t"/>
              <a:pathLst>
                <a:path extrusionOk="0" h="1001" w="1978">
                  <a:moveTo>
                    <a:pt x="980" y="0"/>
                  </a:moveTo>
                  <a:cubicBezTo>
                    <a:pt x="656" y="0"/>
                    <a:pt x="334" y="119"/>
                    <a:pt x="96" y="358"/>
                  </a:cubicBezTo>
                  <a:cubicBezTo>
                    <a:pt x="1" y="429"/>
                    <a:pt x="1" y="548"/>
                    <a:pt x="96" y="643"/>
                  </a:cubicBezTo>
                  <a:cubicBezTo>
                    <a:pt x="346" y="881"/>
                    <a:pt x="674" y="1001"/>
                    <a:pt x="998" y="1001"/>
                  </a:cubicBezTo>
                  <a:cubicBezTo>
                    <a:pt x="1323" y="1001"/>
                    <a:pt x="1644" y="881"/>
                    <a:pt x="1882" y="643"/>
                  </a:cubicBezTo>
                  <a:cubicBezTo>
                    <a:pt x="1978" y="596"/>
                    <a:pt x="1978" y="429"/>
                    <a:pt x="1882" y="358"/>
                  </a:cubicBezTo>
                  <a:cubicBezTo>
                    <a:pt x="1632" y="119"/>
                    <a:pt x="1305" y="0"/>
                    <a:pt x="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0" name="Google Shape;15630;p447"/>
            <p:cNvSpPr/>
            <p:nvPr/>
          </p:nvSpPr>
          <p:spPr>
            <a:xfrm>
              <a:off x="1843166" y="1763128"/>
              <a:ext cx="69467" cy="35998"/>
            </a:xfrm>
            <a:custGeom>
              <a:rect b="b" l="l" r="r" t="t"/>
              <a:pathLst>
                <a:path extrusionOk="0" h="1025" w="1978">
                  <a:moveTo>
                    <a:pt x="980" y="0"/>
                  </a:moveTo>
                  <a:cubicBezTo>
                    <a:pt x="656" y="0"/>
                    <a:pt x="334" y="119"/>
                    <a:pt x="96" y="357"/>
                  </a:cubicBezTo>
                  <a:cubicBezTo>
                    <a:pt x="1" y="453"/>
                    <a:pt x="1" y="572"/>
                    <a:pt x="96" y="667"/>
                  </a:cubicBezTo>
                  <a:cubicBezTo>
                    <a:pt x="346" y="905"/>
                    <a:pt x="674" y="1024"/>
                    <a:pt x="998" y="1024"/>
                  </a:cubicBezTo>
                  <a:cubicBezTo>
                    <a:pt x="1323" y="1024"/>
                    <a:pt x="1644" y="905"/>
                    <a:pt x="1882" y="667"/>
                  </a:cubicBezTo>
                  <a:cubicBezTo>
                    <a:pt x="1978" y="572"/>
                    <a:pt x="1978" y="453"/>
                    <a:pt x="1882" y="357"/>
                  </a:cubicBezTo>
                  <a:cubicBezTo>
                    <a:pt x="1632" y="119"/>
                    <a:pt x="1305" y="0"/>
                    <a:pt x="9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1" name="Google Shape;15631;p447"/>
            <p:cNvSpPr/>
            <p:nvPr/>
          </p:nvSpPr>
          <p:spPr>
            <a:xfrm>
              <a:off x="1536253" y="1717121"/>
              <a:ext cx="51029" cy="51872"/>
            </a:xfrm>
            <a:custGeom>
              <a:rect b="b" l="l" r="r" t="t"/>
              <a:pathLst>
                <a:path extrusionOk="0" h="1477" w="1453">
                  <a:moveTo>
                    <a:pt x="1238" y="0"/>
                  </a:moveTo>
                  <a:cubicBezTo>
                    <a:pt x="572" y="0"/>
                    <a:pt x="0" y="572"/>
                    <a:pt x="0" y="1262"/>
                  </a:cubicBezTo>
                  <a:cubicBezTo>
                    <a:pt x="0" y="1382"/>
                    <a:pt x="95" y="1477"/>
                    <a:pt x="214" y="1477"/>
                  </a:cubicBezTo>
                  <a:cubicBezTo>
                    <a:pt x="881" y="1477"/>
                    <a:pt x="1453" y="905"/>
                    <a:pt x="1453" y="215"/>
                  </a:cubicBezTo>
                  <a:cubicBezTo>
                    <a:pt x="1453" y="96"/>
                    <a:pt x="1358" y="0"/>
                    <a:pt x="1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2" name="Google Shape;15632;p447"/>
          <p:cNvGrpSpPr/>
          <p:nvPr/>
        </p:nvGrpSpPr>
        <p:grpSpPr>
          <a:xfrm>
            <a:off x="1788394" y="1244826"/>
            <a:ext cx="286720" cy="376381"/>
            <a:chOff x="2409582" y="1423553"/>
            <a:chExt cx="286720" cy="376381"/>
          </a:xfrm>
        </p:grpSpPr>
        <p:sp>
          <p:nvSpPr>
            <p:cNvPr id="15633" name="Google Shape;15633;p447"/>
            <p:cNvSpPr/>
            <p:nvPr/>
          </p:nvSpPr>
          <p:spPr>
            <a:xfrm>
              <a:off x="2476310" y="1549002"/>
              <a:ext cx="153088" cy="249282"/>
            </a:xfrm>
            <a:custGeom>
              <a:rect b="b" l="l" r="r" t="t"/>
              <a:pathLst>
                <a:path extrusionOk="0" h="7098" w="4359">
                  <a:moveTo>
                    <a:pt x="858" y="1"/>
                  </a:moveTo>
                  <a:lnTo>
                    <a:pt x="858" y="2930"/>
                  </a:lnTo>
                  <a:lnTo>
                    <a:pt x="3501" y="2930"/>
                  </a:lnTo>
                  <a:lnTo>
                    <a:pt x="3501" y="1"/>
                  </a:lnTo>
                  <a:close/>
                  <a:moveTo>
                    <a:pt x="1" y="4168"/>
                  </a:moveTo>
                  <a:lnTo>
                    <a:pt x="1" y="7097"/>
                  </a:lnTo>
                  <a:lnTo>
                    <a:pt x="4359" y="7097"/>
                  </a:lnTo>
                  <a:lnTo>
                    <a:pt x="4359" y="41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4" name="Google Shape;15634;p447"/>
            <p:cNvSpPr/>
            <p:nvPr/>
          </p:nvSpPr>
          <p:spPr>
            <a:xfrm>
              <a:off x="2520631" y="1548159"/>
              <a:ext cx="63602" cy="250125"/>
            </a:xfrm>
            <a:custGeom>
              <a:rect b="b" l="l" r="r" t="t"/>
              <a:pathLst>
                <a:path extrusionOk="0" h="7122" w="1811">
                  <a:moveTo>
                    <a:pt x="429" y="1"/>
                  </a:moveTo>
                  <a:lnTo>
                    <a:pt x="429" y="3025"/>
                  </a:lnTo>
                  <a:lnTo>
                    <a:pt x="1" y="3025"/>
                  </a:lnTo>
                  <a:lnTo>
                    <a:pt x="1" y="7121"/>
                  </a:lnTo>
                  <a:lnTo>
                    <a:pt x="1811" y="7121"/>
                  </a:lnTo>
                  <a:lnTo>
                    <a:pt x="1811" y="3025"/>
                  </a:lnTo>
                  <a:lnTo>
                    <a:pt x="1382" y="3025"/>
                  </a:lnTo>
                  <a:lnTo>
                    <a:pt x="1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5" name="Google Shape;15635;p447"/>
            <p:cNvSpPr/>
            <p:nvPr/>
          </p:nvSpPr>
          <p:spPr>
            <a:xfrm>
              <a:off x="2470445" y="1423553"/>
              <a:ext cx="165661" cy="367180"/>
            </a:xfrm>
            <a:custGeom>
              <a:rect b="b" l="l" r="r" t="t"/>
              <a:pathLst>
                <a:path extrusionOk="0" h="10455" w="4717">
                  <a:moveTo>
                    <a:pt x="2358" y="0"/>
                  </a:moveTo>
                  <a:cubicBezTo>
                    <a:pt x="2263" y="0"/>
                    <a:pt x="2216" y="48"/>
                    <a:pt x="2216" y="143"/>
                  </a:cubicBezTo>
                  <a:lnTo>
                    <a:pt x="2216" y="977"/>
                  </a:lnTo>
                  <a:cubicBezTo>
                    <a:pt x="2216" y="1072"/>
                    <a:pt x="2263" y="1144"/>
                    <a:pt x="2358" y="1144"/>
                  </a:cubicBezTo>
                  <a:cubicBezTo>
                    <a:pt x="2454" y="1144"/>
                    <a:pt x="2501" y="1072"/>
                    <a:pt x="2501" y="977"/>
                  </a:cubicBezTo>
                  <a:lnTo>
                    <a:pt x="2501" y="143"/>
                  </a:lnTo>
                  <a:cubicBezTo>
                    <a:pt x="2501" y="72"/>
                    <a:pt x="2454" y="0"/>
                    <a:pt x="2358" y="0"/>
                  </a:cubicBezTo>
                  <a:close/>
                  <a:moveTo>
                    <a:pt x="1049" y="3406"/>
                  </a:moveTo>
                  <a:cubicBezTo>
                    <a:pt x="953" y="3406"/>
                    <a:pt x="906" y="3454"/>
                    <a:pt x="906" y="3549"/>
                  </a:cubicBezTo>
                  <a:lnTo>
                    <a:pt x="906" y="6502"/>
                  </a:lnTo>
                  <a:cubicBezTo>
                    <a:pt x="906" y="6573"/>
                    <a:pt x="953" y="6645"/>
                    <a:pt x="1049" y="6645"/>
                  </a:cubicBezTo>
                  <a:cubicBezTo>
                    <a:pt x="1144" y="6645"/>
                    <a:pt x="1192" y="6573"/>
                    <a:pt x="1192" y="6502"/>
                  </a:cubicBezTo>
                  <a:lnTo>
                    <a:pt x="1192" y="3549"/>
                  </a:lnTo>
                  <a:cubicBezTo>
                    <a:pt x="1192" y="3454"/>
                    <a:pt x="1144" y="3406"/>
                    <a:pt x="1049" y="3406"/>
                  </a:cubicBezTo>
                  <a:close/>
                  <a:moveTo>
                    <a:pt x="1882" y="3406"/>
                  </a:moveTo>
                  <a:cubicBezTo>
                    <a:pt x="1787" y="3406"/>
                    <a:pt x="1739" y="3454"/>
                    <a:pt x="1739" y="3549"/>
                  </a:cubicBezTo>
                  <a:lnTo>
                    <a:pt x="1739" y="6502"/>
                  </a:lnTo>
                  <a:cubicBezTo>
                    <a:pt x="1739" y="6573"/>
                    <a:pt x="1787" y="6645"/>
                    <a:pt x="1882" y="6645"/>
                  </a:cubicBezTo>
                  <a:cubicBezTo>
                    <a:pt x="1977" y="6645"/>
                    <a:pt x="2025" y="6573"/>
                    <a:pt x="2025" y="6502"/>
                  </a:cubicBezTo>
                  <a:lnTo>
                    <a:pt x="2025" y="3549"/>
                  </a:lnTo>
                  <a:cubicBezTo>
                    <a:pt x="2025" y="3454"/>
                    <a:pt x="1977" y="3406"/>
                    <a:pt x="1882" y="3406"/>
                  </a:cubicBezTo>
                  <a:close/>
                  <a:moveTo>
                    <a:pt x="2811" y="3406"/>
                  </a:moveTo>
                  <a:cubicBezTo>
                    <a:pt x="2716" y="3406"/>
                    <a:pt x="2644" y="3454"/>
                    <a:pt x="2644" y="3549"/>
                  </a:cubicBezTo>
                  <a:lnTo>
                    <a:pt x="2644" y="6502"/>
                  </a:lnTo>
                  <a:cubicBezTo>
                    <a:pt x="2644" y="6573"/>
                    <a:pt x="2716" y="6645"/>
                    <a:pt x="2811" y="6645"/>
                  </a:cubicBezTo>
                  <a:cubicBezTo>
                    <a:pt x="2906" y="6645"/>
                    <a:pt x="2954" y="6573"/>
                    <a:pt x="2954" y="6502"/>
                  </a:cubicBezTo>
                  <a:lnTo>
                    <a:pt x="2954" y="3549"/>
                  </a:lnTo>
                  <a:cubicBezTo>
                    <a:pt x="2978" y="3454"/>
                    <a:pt x="2906" y="3406"/>
                    <a:pt x="2811" y="3406"/>
                  </a:cubicBezTo>
                  <a:close/>
                  <a:moveTo>
                    <a:pt x="3668" y="3406"/>
                  </a:moveTo>
                  <a:cubicBezTo>
                    <a:pt x="3573" y="3406"/>
                    <a:pt x="3525" y="3454"/>
                    <a:pt x="3525" y="3549"/>
                  </a:cubicBezTo>
                  <a:lnTo>
                    <a:pt x="3525" y="6502"/>
                  </a:lnTo>
                  <a:cubicBezTo>
                    <a:pt x="3525" y="6573"/>
                    <a:pt x="3573" y="6645"/>
                    <a:pt x="3668" y="6645"/>
                  </a:cubicBezTo>
                  <a:cubicBezTo>
                    <a:pt x="3764" y="6645"/>
                    <a:pt x="3811" y="6573"/>
                    <a:pt x="3811" y="6502"/>
                  </a:cubicBezTo>
                  <a:lnTo>
                    <a:pt x="3811" y="3549"/>
                  </a:lnTo>
                  <a:cubicBezTo>
                    <a:pt x="3811" y="3454"/>
                    <a:pt x="3740" y="3406"/>
                    <a:pt x="3668" y="3406"/>
                  </a:cubicBezTo>
                  <a:close/>
                  <a:moveTo>
                    <a:pt x="168" y="7216"/>
                  </a:moveTo>
                  <a:cubicBezTo>
                    <a:pt x="72" y="7216"/>
                    <a:pt x="1" y="7264"/>
                    <a:pt x="1" y="7359"/>
                  </a:cubicBezTo>
                  <a:lnTo>
                    <a:pt x="1" y="10312"/>
                  </a:lnTo>
                  <a:cubicBezTo>
                    <a:pt x="1" y="10384"/>
                    <a:pt x="72" y="10455"/>
                    <a:pt x="168" y="10455"/>
                  </a:cubicBezTo>
                  <a:cubicBezTo>
                    <a:pt x="239" y="10455"/>
                    <a:pt x="310" y="10384"/>
                    <a:pt x="310" y="10312"/>
                  </a:cubicBezTo>
                  <a:lnTo>
                    <a:pt x="310" y="7359"/>
                  </a:lnTo>
                  <a:cubicBezTo>
                    <a:pt x="310" y="7264"/>
                    <a:pt x="239" y="7216"/>
                    <a:pt x="168" y="7216"/>
                  </a:cubicBezTo>
                  <a:close/>
                  <a:moveTo>
                    <a:pt x="1454" y="7216"/>
                  </a:moveTo>
                  <a:cubicBezTo>
                    <a:pt x="1382" y="7216"/>
                    <a:pt x="1311" y="7264"/>
                    <a:pt x="1311" y="7359"/>
                  </a:cubicBezTo>
                  <a:lnTo>
                    <a:pt x="1311" y="10312"/>
                  </a:lnTo>
                  <a:cubicBezTo>
                    <a:pt x="1311" y="10384"/>
                    <a:pt x="1382" y="10455"/>
                    <a:pt x="1454" y="10455"/>
                  </a:cubicBezTo>
                  <a:cubicBezTo>
                    <a:pt x="1549" y="10455"/>
                    <a:pt x="1620" y="10384"/>
                    <a:pt x="1620" y="10312"/>
                  </a:cubicBezTo>
                  <a:lnTo>
                    <a:pt x="1620" y="7359"/>
                  </a:lnTo>
                  <a:cubicBezTo>
                    <a:pt x="1620" y="7264"/>
                    <a:pt x="1549" y="7216"/>
                    <a:pt x="1454" y="7216"/>
                  </a:cubicBezTo>
                  <a:close/>
                  <a:moveTo>
                    <a:pt x="3240" y="7216"/>
                  </a:moveTo>
                  <a:cubicBezTo>
                    <a:pt x="3168" y="7216"/>
                    <a:pt x="3097" y="7264"/>
                    <a:pt x="3097" y="7359"/>
                  </a:cubicBezTo>
                  <a:lnTo>
                    <a:pt x="3097" y="10312"/>
                  </a:lnTo>
                  <a:cubicBezTo>
                    <a:pt x="3097" y="10384"/>
                    <a:pt x="3168" y="10455"/>
                    <a:pt x="3240" y="10455"/>
                  </a:cubicBezTo>
                  <a:cubicBezTo>
                    <a:pt x="3335" y="10455"/>
                    <a:pt x="3406" y="10384"/>
                    <a:pt x="3406" y="10312"/>
                  </a:cubicBezTo>
                  <a:lnTo>
                    <a:pt x="3406" y="7359"/>
                  </a:lnTo>
                  <a:cubicBezTo>
                    <a:pt x="3406" y="7264"/>
                    <a:pt x="3311" y="7216"/>
                    <a:pt x="3240" y="7216"/>
                  </a:cubicBezTo>
                  <a:close/>
                  <a:moveTo>
                    <a:pt x="4526" y="7216"/>
                  </a:moveTo>
                  <a:cubicBezTo>
                    <a:pt x="4430" y="7216"/>
                    <a:pt x="4383" y="7264"/>
                    <a:pt x="4383" y="7359"/>
                  </a:cubicBezTo>
                  <a:lnTo>
                    <a:pt x="4383" y="10312"/>
                  </a:lnTo>
                  <a:cubicBezTo>
                    <a:pt x="4383" y="10384"/>
                    <a:pt x="4430" y="10455"/>
                    <a:pt x="4526" y="10455"/>
                  </a:cubicBezTo>
                  <a:cubicBezTo>
                    <a:pt x="4621" y="10455"/>
                    <a:pt x="4692" y="10384"/>
                    <a:pt x="4692" y="10312"/>
                  </a:cubicBezTo>
                  <a:lnTo>
                    <a:pt x="4692" y="7359"/>
                  </a:lnTo>
                  <a:cubicBezTo>
                    <a:pt x="4716" y="7264"/>
                    <a:pt x="4621" y="7216"/>
                    <a:pt x="4526" y="72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6" name="Google Shape;15636;p447"/>
            <p:cNvSpPr/>
            <p:nvPr/>
          </p:nvSpPr>
          <p:spPr>
            <a:xfrm>
              <a:off x="2439504" y="1687023"/>
              <a:ext cx="227542" cy="91172"/>
            </a:xfrm>
            <a:custGeom>
              <a:rect b="b" l="l" r="r" t="t"/>
              <a:pathLst>
                <a:path extrusionOk="0" h="2596" w="6479">
                  <a:moveTo>
                    <a:pt x="691" y="0"/>
                  </a:moveTo>
                  <a:cubicBezTo>
                    <a:pt x="644" y="0"/>
                    <a:pt x="596" y="71"/>
                    <a:pt x="596" y="119"/>
                  </a:cubicBezTo>
                  <a:lnTo>
                    <a:pt x="596" y="810"/>
                  </a:lnTo>
                  <a:cubicBezTo>
                    <a:pt x="596" y="857"/>
                    <a:pt x="644" y="905"/>
                    <a:pt x="644" y="905"/>
                  </a:cubicBezTo>
                  <a:lnTo>
                    <a:pt x="5692" y="905"/>
                  </a:lnTo>
                  <a:cubicBezTo>
                    <a:pt x="5740" y="905"/>
                    <a:pt x="5811" y="834"/>
                    <a:pt x="5811" y="786"/>
                  </a:cubicBezTo>
                  <a:lnTo>
                    <a:pt x="5811" y="95"/>
                  </a:lnTo>
                  <a:cubicBezTo>
                    <a:pt x="5811" y="48"/>
                    <a:pt x="5764" y="0"/>
                    <a:pt x="5716" y="0"/>
                  </a:cubicBezTo>
                  <a:close/>
                  <a:moveTo>
                    <a:pt x="72" y="1905"/>
                  </a:moveTo>
                  <a:cubicBezTo>
                    <a:pt x="25" y="1905"/>
                    <a:pt x="1" y="1977"/>
                    <a:pt x="1" y="2000"/>
                  </a:cubicBezTo>
                  <a:lnTo>
                    <a:pt x="1" y="2477"/>
                  </a:lnTo>
                  <a:cubicBezTo>
                    <a:pt x="1" y="2524"/>
                    <a:pt x="48" y="2596"/>
                    <a:pt x="120" y="2596"/>
                  </a:cubicBezTo>
                  <a:lnTo>
                    <a:pt x="6383" y="2596"/>
                  </a:lnTo>
                  <a:cubicBezTo>
                    <a:pt x="6454" y="2596"/>
                    <a:pt x="6478" y="2524"/>
                    <a:pt x="6478" y="2477"/>
                  </a:cubicBezTo>
                  <a:lnTo>
                    <a:pt x="6478" y="2000"/>
                  </a:lnTo>
                  <a:cubicBezTo>
                    <a:pt x="6478" y="1929"/>
                    <a:pt x="6431" y="1905"/>
                    <a:pt x="6359" y="19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7" name="Google Shape;15637;p447"/>
            <p:cNvSpPr/>
            <p:nvPr/>
          </p:nvSpPr>
          <p:spPr>
            <a:xfrm>
              <a:off x="2431145" y="1490457"/>
              <a:ext cx="244260" cy="197410"/>
            </a:xfrm>
            <a:custGeom>
              <a:rect b="b" l="l" r="r" t="t"/>
              <a:pathLst>
                <a:path extrusionOk="0" h="5621" w="6955">
                  <a:moveTo>
                    <a:pt x="3096" y="1"/>
                  </a:moveTo>
                  <a:cubicBezTo>
                    <a:pt x="2668" y="548"/>
                    <a:pt x="2144" y="977"/>
                    <a:pt x="1525" y="1287"/>
                  </a:cubicBezTo>
                  <a:lnTo>
                    <a:pt x="834" y="1620"/>
                  </a:lnTo>
                  <a:lnTo>
                    <a:pt x="834" y="2168"/>
                  </a:lnTo>
                  <a:lnTo>
                    <a:pt x="6073" y="2168"/>
                  </a:lnTo>
                  <a:lnTo>
                    <a:pt x="6073" y="1620"/>
                  </a:lnTo>
                  <a:lnTo>
                    <a:pt x="5383" y="1287"/>
                  </a:lnTo>
                  <a:cubicBezTo>
                    <a:pt x="4763" y="977"/>
                    <a:pt x="4216" y="548"/>
                    <a:pt x="3811" y="1"/>
                  </a:cubicBezTo>
                  <a:close/>
                  <a:moveTo>
                    <a:pt x="2049" y="3763"/>
                  </a:moveTo>
                  <a:cubicBezTo>
                    <a:pt x="2025" y="3763"/>
                    <a:pt x="2001" y="3787"/>
                    <a:pt x="1953" y="3811"/>
                  </a:cubicBezTo>
                  <a:cubicBezTo>
                    <a:pt x="1691" y="4168"/>
                    <a:pt x="1334" y="4478"/>
                    <a:pt x="929" y="4644"/>
                  </a:cubicBezTo>
                  <a:lnTo>
                    <a:pt x="1" y="5002"/>
                  </a:lnTo>
                  <a:cubicBezTo>
                    <a:pt x="1" y="5359"/>
                    <a:pt x="263" y="5621"/>
                    <a:pt x="620" y="5621"/>
                  </a:cubicBezTo>
                  <a:lnTo>
                    <a:pt x="6335" y="5621"/>
                  </a:lnTo>
                  <a:cubicBezTo>
                    <a:pt x="6692" y="5621"/>
                    <a:pt x="6954" y="5359"/>
                    <a:pt x="6954" y="5002"/>
                  </a:cubicBezTo>
                  <a:lnTo>
                    <a:pt x="6097" y="4644"/>
                  </a:lnTo>
                  <a:cubicBezTo>
                    <a:pt x="5645" y="4502"/>
                    <a:pt x="5287" y="4192"/>
                    <a:pt x="5049" y="3811"/>
                  </a:cubicBezTo>
                  <a:cubicBezTo>
                    <a:pt x="5025" y="3787"/>
                    <a:pt x="5002" y="3763"/>
                    <a:pt x="4978" y="3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8" name="Google Shape;15638;p447"/>
            <p:cNvSpPr/>
            <p:nvPr/>
          </p:nvSpPr>
          <p:spPr>
            <a:xfrm>
              <a:off x="2410249" y="1687023"/>
              <a:ext cx="286052" cy="112911"/>
            </a:xfrm>
            <a:custGeom>
              <a:rect b="b" l="l" r="r" t="t"/>
              <a:pathLst>
                <a:path extrusionOk="0" h="3215" w="8145">
                  <a:moveTo>
                    <a:pt x="6049" y="0"/>
                  </a:moveTo>
                  <a:cubicBezTo>
                    <a:pt x="6097" y="0"/>
                    <a:pt x="6121" y="48"/>
                    <a:pt x="6121" y="119"/>
                  </a:cubicBezTo>
                  <a:lnTo>
                    <a:pt x="6121" y="810"/>
                  </a:lnTo>
                  <a:cubicBezTo>
                    <a:pt x="6144" y="857"/>
                    <a:pt x="6097" y="905"/>
                    <a:pt x="6049" y="905"/>
                  </a:cubicBezTo>
                  <a:lnTo>
                    <a:pt x="6573" y="905"/>
                  </a:lnTo>
                  <a:cubicBezTo>
                    <a:pt x="6644" y="905"/>
                    <a:pt x="6668" y="834"/>
                    <a:pt x="6668" y="810"/>
                  </a:cubicBezTo>
                  <a:lnTo>
                    <a:pt x="6668" y="119"/>
                  </a:lnTo>
                  <a:cubicBezTo>
                    <a:pt x="6668" y="71"/>
                    <a:pt x="6597" y="0"/>
                    <a:pt x="6549" y="0"/>
                  </a:cubicBezTo>
                  <a:close/>
                  <a:moveTo>
                    <a:pt x="6692" y="1881"/>
                  </a:moveTo>
                  <a:cubicBezTo>
                    <a:pt x="6716" y="1881"/>
                    <a:pt x="6787" y="1929"/>
                    <a:pt x="6787" y="2000"/>
                  </a:cubicBezTo>
                  <a:lnTo>
                    <a:pt x="6787" y="2453"/>
                  </a:lnTo>
                  <a:cubicBezTo>
                    <a:pt x="6787" y="2477"/>
                    <a:pt x="6740" y="2477"/>
                    <a:pt x="6740" y="2501"/>
                  </a:cubicBezTo>
                  <a:lnTo>
                    <a:pt x="95" y="2501"/>
                  </a:lnTo>
                  <a:cubicBezTo>
                    <a:pt x="48" y="2501"/>
                    <a:pt x="0" y="2572"/>
                    <a:pt x="0" y="2620"/>
                  </a:cubicBezTo>
                  <a:lnTo>
                    <a:pt x="0" y="3096"/>
                  </a:lnTo>
                  <a:cubicBezTo>
                    <a:pt x="0" y="3167"/>
                    <a:pt x="24" y="3215"/>
                    <a:pt x="95" y="3215"/>
                  </a:cubicBezTo>
                  <a:lnTo>
                    <a:pt x="8026" y="3215"/>
                  </a:lnTo>
                  <a:cubicBezTo>
                    <a:pt x="8097" y="3215"/>
                    <a:pt x="8145" y="3143"/>
                    <a:pt x="8145" y="3096"/>
                  </a:cubicBezTo>
                  <a:lnTo>
                    <a:pt x="8145" y="2620"/>
                  </a:lnTo>
                  <a:cubicBezTo>
                    <a:pt x="8145" y="2572"/>
                    <a:pt x="8097" y="2524"/>
                    <a:pt x="8026" y="2501"/>
                  </a:cubicBezTo>
                  <a:lnTo>
                    <a:pt x="7287" y="2501"/>
                  </a:lnTo>
                  <a:cubicBezTo>
                    <a:pt x="7311" y="2501"/>
                    <a:pt x="7311" y="2477"/>
                    <a:pt x="7311" y="2453"/>
                  </a:cubicBezTo>
                  <a:lnTo>
                    <a:pt x="7311" y="2000"/>
                  </a:lnTo>
                  <a:cubicBezTo>
                    <a:pt x="7311" y="1929"/>
                    <a:pt x="7287" y="1881"/>
                    <a:pt x="7240" y="18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9" name="Google Shape;15639;p447"/>
            <p:cNvSpPr/>
            <p:nvPr/>
          </p:nvSpPr>
          <p:spPr>
            <a:xfrm>
              <a:off x="2674527" y="1774823"/>
              <a:ext cx="21774" cy="25111"/>
            </a:xfrm>
            <a:custGeom>
              <a:rect b="b" l="l" r="r" t="t"/>
              <a:pathLst>
                <a:path extrusionOk="0" h="715" w="620">
                  <a:moveTo>
                    <a:pt x="1" y="1"/>
                  </a:moveTo>
                  <a:cubicBezTo>
                    <a:pt x="24" y="1"/>
                    <a:pt x="96" y="72"/>
                    <a:pt x="96" y="120"/>
                  </a:cubicBezTo>
                  <a:lnTo>
                    <a:pt x="96" y="596"/>
                  </a:lnTo>
                  <a:cubicBezTo>
                    <a:pt x="96" y="667"/>
                    <a:pt x="72" y="715"/>
                    <a:pt x="1" y="715"/>
                  </a:cubicBezTo>
                  <a:lnTo>
                    <a:pt x="501" y="715"/>
                  </a:lnTo>
                  <a:cubicBezTo>
                    <a:pt x="572" y="715"/>
                    <a:pt x="620" y="643"/>
                    <a:pt x="620" y="596"/>
                  </a:cubicBezTo>
                  <a:lnTo>
                    <a:pt x="620" y="120"/>
                  </a:lnTo>
                  <a:cubicBezTo>
                    <a:pt x="620" y="72"/>
                    <a:pt x="572" y="24"/>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0" name="Google Shape;15640;p447"/>
            <p:cNvSpPr/>
            <p:nvPr/>
          </p:nvSpPr>
          <p:spPr>
            <a:xfrm>
              <a:off x="2557437" y="1489614"/>
              <a:ext cx="117125" cy="197410"/>
            </a:xfrm>
            <a:custGeom>
              <a:rect b="b" l="l" r="r" t="t"/>
              <a:pathLst>
                <a:path extrusionOk="0" h="5621" w="3335">
                  <a:moveTo>
                    <a:pt x="72" y="1"/>
                  </a:moveTo>
                  <a:cubicBezTo>
                    <a:pt x="24" y="215"/>
                    <a:pt x="1" y="406"/>
                    <a:pt x="1" y="620"/>
                  </a:cubicBezTo>
                  <a:cubicBezTo>
                    <a:pt x="1" y="1215"/>
                    <a:pt x="167" y="1763"/>
                    <a:pt x="501" y="2192"/>
                  </a:cubicBezTo>
                  <a:lnTo>
                    <a:pt x="2453" y="2192"/>
                  </a:lnTo>
                  <a:lnTo>
                    <a:pt x="2453" y="1596"/>
                  </a:lnTo>
                  <a:lnTo>
                    <a:pt x="1763" y="1287"/>
                  </a:lnTo>
                  <a:cubicBezTo>
                    <a:pt x="1167" y="977"/>
                    <a:pt x="620" y="525"/>
                    <a:pt x="215" y="1"/>
                  </a:cubicBezTo>
                  <a:close/>
                  <a:moveTo>
                    <a:pt x="858" y="3740"/>
                  </a:moveTo>
                  <a:lnTo>
                    <a:pt x="858" y="3978"/>
                  </a:lnTo>
                  <a:cubicBezTo>
                    <a:pt x="858" y="4621"/>
                    <a:pt x="1072" y="5169"/>
                    <a:pt x="1429" y="5621"/>
                  </a:cubicBezTo>
                  <a:lnTo>
                    <a:pt x="2715" y="5621"/>
                  </a:lnTo>
                  <a:cubicBezTo>
                    <a:pt x="3073" y="5621"/>
                    <a:pt x="3335" y="5359"/>
                    <a:pt x="3335" y="5002"/>
                  </a:cubicBezTo>
                  <a:lnTo>
                    <a:pt x="2453" y="4645"/>
                  </a:lnTo>
                  <a:cubicBezTo>
                    <a:pt x="2025" y="4454"/>
                    <a:pt x="1668" y="4168"/>
                    <a:pt x="1406" y="3811"/>
                  </a:cubicBezTo>
                  <a:cubicBezTo>
                    <a:pt x="1358" y="3787"/>
                    <a:pt x="1334" y="3740"/>
                    <a:pt x="1310" y="37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1" name="Google Shape;15641;p447"/>
            <p:cNvSpPr/>
            <p:nvPr/>
          </p:nvSpPr>
          <p:spPr>
            <a:xfrm>
              <a:off x="2409582" y="1539660"/>
              <a:ext cx="285701" cy="156565"/>
            </a:xfrm>
            <a:custGeom>
              <a:rect b="b" l="l" r="r" t="t"/>
              <a:pathLst>
                <a:path extrusionOk="0" h="4458" w="8135">
                  <a:moveTo>
                    <a:pt x="840" y="0"/>
                  </a:moveTo>
                  <a:cubicBezTo>
                    <a:pt x="765" y="0"/>
                    <a:pt x="716" y="65"/>
                    <a:pt x="757" y="148"/>
                  </a:cubicBezTo>
                  <a:lnTo>
                    <a:pt x="877" y="410"/>
                  </a:lnTo>
                  <a:cubicBezTo>
                    <a:pt x="1091" y="838"/>
                    <a:pt x="1496" y="1076"/>
                    <a:pt x="1972" y="1076"/>
                  </a:cubicBezTo>
                  <a:lnTo>
                    <a:pt x="6235" y="1076"/>
                  </a:lnTo>
                  <a:cubicBezTo>
                    <a:pt x="6687" y="1076"/>
                    <a:pt x="7092" y="838"/>
                    <a:pt x="7330" y="410"/>
                  </a:cubicBezTo>
                  <a:lnTo>
                    <a:pt x="7497" y="148"/>
                  </a:lnTo>
                  <a:cubicBezTo>
                    <a:pt x="7538" y="65"/>
                    <a:pt x="7472" y="0"/>
                    <a:pt x="7407" y="0"/>
                  </a:cubicBezTo>
                  <a:cubicBezTo>
                    <a:pt x="7397" y="0"/>
                    <a:pt x="7387" y="2"/>
                    <a:pt x="7378" y="5"/>
                  </a:cubicBezTo>
                  <a:cubicBezTo>
                    <a:pt x="6902" y="148"/>
                    <a:pt x="6425" y="243"/>
                    <a:pt x="5901" y="243"/>
                  </a:cubicBezTo>
                  <a:lnTo>
                    <a:pt x="2329" y="243"/>
                  </a:lnTo>
                  <a:cubicBezTo>
                    <a:pt x="1829" y="243"/>
                    <a:pt x="1353" y="148"/>
                    <a:pt x="877" y="5"/>
                  </a:cubicBezTo>
                  <a:cubicBezTo>
                    <a:pt x="864" y="2"/>
                    <a:pt x="852" y="0"/>
                    <a:pt x="840" y="0"/>
                  </a:cubicBezTo>
                  <a:close/>
                  <a:moveTo>
                    <a:pt x="133" y="3383"/>
                  </a:moveTo>
                  <a:cubicBezTo>
                    <a:pt x="53" y="3383"/>
                    <a:pt x="0" y="3468"/>
                    <a:pt x="43" y="3553"/>
                  </a:cubicBezTo>
                  <a:lnTo>
                    <a:pt x="186" y="3815"/>
                  </a:lnTo>
                  <a:cubicBezTo>
                    <a:pt x="424" y="4220"/>
                    <a:pt x="853" y="4458"/>
                    <a:pt x="1305" y="4458"/>
                  </a:cubicBezTo>
                  <a:lnTo>
                    <a:pt x="6830" y="4458"/>
                  </a:lnTo>
                  <a:cubicBezTo>
                    <a:pt x="7306" y="4458"/>
                    <a:pt x="7735" y="4220"/>
                    <a:pt x="7926" y="3815"/>
                  </a:cubicBezTo>
                  <a:lnTo>
                    <a:pt x="8092" y="3553"/>
                  </a:lnTo>
                  <a:cubicBezTo>
                    <a:pt x="8135" y="3468"/>
                    <a:pt x="8063" y="3383"/>
                    <a:pt x="7962" y="3383"/>
                  </a:cubicBezTo>
                  <a:cubicBezTo>
                    <a:pt x="7951" y="3383"/>
                    <a:pt x="7938" y="3384"/>
                    <a:pt x="7926" y="3386"/>
                  </a:cubicBezTo>
                  <a:cubicBezTo>
                    <a:pt x="7449" y="3553"/>
                    <a:pt x="6973" y="3624"/>
                    <a:pt x="6473" y="3624"/>
                  </a:cubicBezTo>
                  <a:lnTo>
                    <a:pt x="1615" y="3624"/>
                  </a:lnTo>
                  <a:cubicBezTo>
                    <a:pt x="1115" y="3624"/>
                    <a:pt x="638" y="3553"/>
                    <a:pt x="162" y="3386"/>
                  </a:cubicBezTo>
                  <a:cubicBezTo>
                    <a:pt x="152" y="3384"/>
                    <a:pt x="142" y="3383"/>
                    <a:pt x="133" y="338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2" name="Google Shape;15642;p447"/>
            <p:cNvSpPr/>
            <p:nvPr/>
          </p:nvSpPr>
          <p:spPr>
            <a:xfrm>
              <a:off x="2535698" y="1438620"/>
              <a:ext cx="37684" cy="55209"/>
            </a:xfrm>
            <a:custGeom>
              <a:rect b="b" l="l" r="r" t="t"/>
              <a:pathLst>
                <a:path extrusionOk="0" h="1572" w="1073">
                  <a:moveTo>
                    <a:pt x="524" y="0"/>
                  </a:moveTo>
                  <a:cubicBezTo>
                    <a:pt x="239" y="0"/>
                    <a:pt x="0" y="238"/>
                    <a:pt x="0" y="524"/>
                  </a:cubicBezTo>
                  <a:cubicBezTo>
                    <a:pt x="0" y="715"/>
                    <a:pt x="48" y="857"/>
                    <a:pt x="167" y="953"/>
                  </a:cubicBezTo>
                  <a:cubicBezTo>
                    <a:pt x="48" y="1000"/>
                    <a:pt x="0" y="1119"/>
                    <a:pt x="0" y="1238"/>
                  </a:cubicBezTo>
                  <a:cubicBezTo>
                    <a:pt x="0" y="1429"/>
                    <a:pt x="119" y="1572"/>
                    <a:pt x="286" y="1572"/>
                  </a:cubicBezTo>
                  <a:lnTo>
                    <a:pt x="739" y="1572"/>
                  </a:lnTo>
                  <a:cubicBezTo>
                    <a:pt x="882" y="1572"/>
                    <a:pt x="1048" y="1429"/>
                    <a:pt x="1048" y="1238"/>
                  </a:cubicBezTo>
                  <a:cubicBezTo>
                    <a:pt x="1048" y="1096"/>
                    <a:pt x="977" y="1000"/>
                    <a:pt x="858" y="953"/>
                  </a:cubicBezTo>
                  <a:cubicBezTo>
                    <a:pt x="953" y="834"/>
                    <a:pt x="1048" y="667"/>
                    <a:pt x="1072" y="524"/>
                  </a:cubicBezTo>
                  <a:cubicBezTo>
                    <a:pt x="1072" y="238"/>
                    <a:pt x="834"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3" name="Google Shape;15643;p447"/>
          <p:cNvGrpSpPr/>
          <p:nvPr/>
        </p:nvGrpSpPr>
        <p:grpSpPr>
          <a:xfrm>
            <a:off x="7023802" y="1245036"/>
            <a:ext cx="377224" cy="375960"/>
            <a:chOff x="3990965" y="2627502"/>
            <a:chExt cx="377224" cy="375960"/>
          </a:xfrm>
        </p:grpSpPr>
        <p:sp>
          <p:nvSpPr>
            <p:cNvPr id="15644" name="Google Shape;15644;p447"/>
            <p:cNvSpPr/>
            <p:nvPr/>
          </p:nvSpPr>
          <p:spPr>
            <a:xfrm>
              <a:off x="4301250" y="2659496"/>
              <a:ext cx="40177" cy="54717"/>
            </a:xfrm>
            <a:custGeom>
              <a:rect b="b" l="l" r="r" t="t"/>
              <a:pathLst>
                <a:path extrusionOk="0" h="1558" w="1144">
                  <a:moveTo>
                    <a:pt x="645" y="1"/>
                  </a:moveTo>
                  <a:cubicBezTo>
                    <a:pt x="621" y="1"/>
                    <a:pt x="597" y="3"/>
                    <a:pt x="572" y="6"/>
                  </a:cubicBezTo>
                  <a:cubicBezTo>
                    <a:pt x="263" y="6"/>
                    <a:pt x="1" y="244"/>
                    <a:pt x="1" y="554"/>
                  </a:cubicBezTo>
                  <a:lnTo>
                    <a:pt x="1" y="1387"/>
                  </a:lnTo>
                  <a:cubicBezTo>
                    <a:pt x="1" y="1473"/>
                    <a:pt x="77" y="1558"/>
                    <a:pt x="161" y="1558"/>
                  </a:cubicBezTo>
                  <a:cubicBezTo>
                    <a:pt x="171" y="1558"/>
                    <a:pt x="181" y="1557"/>
                    <a:pt x="191" y="1554"/>
                  </a:cubicBezTo>
                  <a:cubicBezTo>
                    <a:pt x="239" y="1554"/>
                    <a:pt x="310" y="1459"/>
                    <a:pt x="310" y="1387"/>
                  </a:cubicBezTo>
                  <a:lnTo>
                    <a:pt x="310" y="554"/>
                  </a:lnTo>
                  <a:cubicBezTo>
                    <a:pt x="310" y="401"/>
                    <a:pt x="430" y="289"/>
                    <a:pt x="578" y="289"/>
                  </a:cubicBezTo>
                  <a:cubicBezTo>
                    <a:pt x="592" y="289"/>
                    <a:pt x="606" y="290"/>
                    <a:pt x="620" y="292"/>
                  </a:cubicBezTo>
                  <a:cubicBezTo>
                    <a:pt x="739" y="316"/>
                    <a:pt x="834" y="435"/>
                    <a:pt x="834" y="554"/>
                  </a:cubicBezTo>
                  <a:lnTo>
                    <a:pt x="834" y="1387"/>
                  </a:lnTo>
                  <a:cubicBezTo>
                    <a:pt x="834" y="1473"/>
                    <a:pt x="910" y="1558"/>
                    <a:pt x="995" y="1558"/>
                  </a:cubicBezTo>
                  <a:cubicBezTo>
                    <a:pt x="1005" y="1558"/>
                    <a:pt x="1015" y="1557"/>
                    <a:pt x="1025" y="1554"/>
                  </a:cubicBezTo>
                  <a:cubicBezTo>
                    <a:pt x="1072" y="1554"/>
                    <a:pt x="1144" y="1459"/>
                    <a:pt x="1144" y="1387"/>
                  </a:cubicBezTo>
                  <a:lnTo>
                    <a:pt x="1144" y="554"/>
                  </a:lnTo>
                  <a:cubicBezTo>
                    <a:pt x="1144" y="267"/>
                    <a:pt x="940" y="1"/>
                    <a:pt x="645" y="1"/>
                  </a:cubicBezTo>
                  <a:close/>
                </a:path>
              </a:pathLst>
            </a:custGeom>
            <a:solidFill>
              <a:srgbClr val="C8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5" name="Google Shape;15645;p447"/>
            <p:cNvSpPr/>
            <p:nvPr/>
          </p:nvSpPr>
          <p:spPr>
            <a:xfrm>
              <a:off x="3992651" y="2627923"/>
              <a:ext cx="313657" cy="313657"/>
            </a:xfrm>
            <a:custGeom>
              <a:rect b="b" l="l" r="r" t="t"/>
              <a:pathLst>
                <a:path extrusionOk="0" h="8931" w="8931">
                  <a:moveTo>
                    <a:pt x="4477" y="0"/>
                  </a:moveTo>
                  <a:cubicBezTo>
                    <a:pt x="2001" y="0"/>
                    <a:pt x="0" y="2001"/>
                    <a:pt x="0" y="4477"/>
                  </a:cubicBezTo>
                  <a:cubicBezTo>
                    <a:pt x="0" y="6930"/>
                    <a:pt x="2001" y="8931"/>
                    <a:pt x="4477" y="8931"/>
                  </a:cubicBezTo>
                  <a:cubicBezTo>
                    <a:pt x="6954" y="8931"/>
                    <a:pt x="8931" y="6930"/>
                    <a:pt x="8931" y="4477"/>
                  </a:cubicBezTo>
                  <a:cubicBezTo>
                    <a:pt x="8931" y="2001"/>
                    <a:pt x="6954" y="0"/>
                    <a:pt x="4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6" name="Google Shape;15646;p447"/>
            <p:cNvSpPr/>
            <p:nvPr/>
          </p:nvSpPr>
          <p:spPr>
            <a:xfrm>
              <a:off x="3990965" y="2627502"/>
              <a:ext cx="168997" cy="205136"/>
            </a:xfrm>
            <a:custGeom>
              <a:rect b="b" l="l" r="r" t="t"/>
              <a:pathLst>
                <a:path extrusionOk="0" h="5841" w="4812">
                  <a:moveTo>
                    <a:pt x="1444" y="0"/>
                  </a:moveTo>
                  <a:cubicBezTo>
                    <a:pt x="1412" y="0"/>
                    <a:pt x="1382" y="12"/>
                    <a:pt x="1358" y="36"/>
                  </a:cubicBezTo>
                  <a:cubicBezTo>
                    <a:pt x="1072" y="608"/>
                    <a:pt x="620" y="1060"/>
                    <a:pt x="48" y="1346"/>
                  </a:cubicBezTo>
                  <a:cubicBezTo>
                    <a:pt x="1" y="1417"/>
                    <a:pt x="1" y="1489"/>
                    <a:pt x="48" y="1536"/>
                  </a:cubicBezTo>
                  <a:cubicBezTo>
                    <a:pt x="620" y="1822"/>
                    <a:pt x="1072" y="2275"/>
                    <a:pt x="1358" y="2846"/>
                  </a:cubicBezTo>
                  <a:cubicBezTo>
                    <a:pt x="1394" y="2870"/>
                    <a:pt x="1435" y="2882"/>
                    <a:pt x="1471" y="2882"/>
                  </a:cubicBezTo>
                  <a:cubicBezTo>
                    <a:pt x="1507" y="2882"/>
                    <a:pt x="1537" y="2870"/>
                    <a:pt x="1549" y="2846"/>
                  </a:cubicBezTo>
                  <a:cubicBezTo>
                    <a:pt x="1834" y="2275"/>
                    <a:pt x="2287" y="1822"/>
                    <a:pt x="2858" y="1536"/>
                  </a:cubicBezTo>
                  <a:cubicBezTo>
                    <a:pt x="2906" y="1489"/>
                    <a:pt x="2906" y="1393"/>
                    <a:pt x="2858" y="1346"/>
                  </a:cubicBezTo>
                  <a:cubicBezTo>
                    <a:pt x="2287" y="1060"/>
                    <a:pt x="1834" y="608"/>
                    <a:pt x="1549" y="36"/>
                  </a:cubicBezTo>
                  <a:cubicBezTo>
                    <a:pt x="1513" y="12"/>
                    <a:pt x="1477" y="0"/>
                    <a:pt x="1444" y="0"/>
                  </a:cubicBezTo>
                  <a:close/>
                  <a:moveTo>
                    <a:pt x="4183" y="4614"/>
                  </a:moveTo>
                  <a:cubicBezTo>
                    <a:pt x="4174" y="4614"/>
                    <a:pt x="4168" y="4620"/>
                    <a:pt x="4168" y="4632"/>
                  </a:cubicBezTo>
                  <a:cubicBezTo>
                    <a:pt x="4049" y="4870"/>
                    <a:pt x="3835" y="5085"/>
                    <a:pt x="3597" y="5204"/>
                  </a:cubicBezTo>
                  <a:cubicBezTo>
                    <a:pt x="3573" y="5228"/>
                    <a:pt x="3573" y="5251"/>
                    <a:pt x="3597" y="5251"/>
                  </a:cubicBezTo>
                  <a:cubicBezTo>
                    <a:pt x="3835" y="5370"/>
                    <a:pt x="4049" y="5585"/>
                    <a:pt x="4168" y="5823"/>
                  </a:cubicBezTo>
                  <a:cubicBezTo>
                    <a:pt x="4180" y="5835"/>
                    <a:pt x="4192" y="5841"/>
                    <a:pt x="4201" y="5841"/>
                  </a:cubicBezTo>
                  <a:cubicBezTo>
                    <a:pt x="4210" y="5841"/>
                    <a:pt x="4216" y="5835"/>
                    <a:pt x="4216" y="5823"/>
                  </a:cubicBezTo>
                  <a:cubicBezTo>
                    <a:pt x="4335" y="5585"/>
                    <a:pt x="4549" y="5370"/>
                    <a:pt x="4787" y="5251"/>
                  </a:cubicBezTo>
                  <a:cubicBezTo>
                    <a:pt x="4811" y="5251"/>
                    <a:pt x="4811" y="5228"/>
                    <a:pt x="4787" y="5204"/>
                  </a:cubicBezTo>
                  <a:cubicBezTo>
                    <a:pt x="4549" y="5085"/>
                    <a:pt x="4335" y="4870"/>
                    <a:pt x="4216" y="4632"/>
                  </a:cubicBezTo>
                  <a:cubicBezTo>
                    <a:pt x="4204" y="4620"/>
                    <a:pt x="4192" y="4614"/>
                    <a:pt x="4183" y="461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7" name="Google Shape;15647;p447"/>
            <p:cNvSpPr/>
            <p:nvPr/>
          </p:nvSpPr>
          <p:spPr>
            <a:xfrm>
              <a:off x="4021906" y="2708208"/>
              <a:ext cx="346283" cy="295254"/>
            </a:xfrm>
            <a:custGeom>
              <a:rect b="b" l="l" r="r" t="t"/>
              <a:pathLst>
                <a:path extrusionOk="0" h="8407" w="9860">
                  <a:moveTo>
                    <a:pt x="6955" y="0"/>
                  </a:moveTo>
                  <a:cubicBezTo>
                    <a:pt x="6716" y="0"/>
                    <a:pt x="6526" y="191"/>
                    <a:pt x="6526" y="429"/>
                  </a:cubicBezTo>
                  <a:lnTo>
                    <a:pt x="6526" y="1048"/>
                  </a:lnTo>
                  <a:cubicBezTo>
                    <a:pt x="6526" y="1286"/>
                    <a:pt x="6716" y="1477"/>
                    <a:pt x="6955" y="1477"/>
                  </a:cubicBezTo>
                  <a:lnTo>
                    <a:pt x="9455" y="1477"/>
                  </a:lnTo>
                  <a:cubicBezTo>
                    <a:pt x="9693" y="1477"/>
                    <a:pt x="9860" y="1286"/>
                    <a:pt x="9860" y="1048"/>
                  </a:cubicBezTo>
                  <a:lnTo>
                    <a:pt x="9860" y="429"/>
                  </a:lnTo>
                  <a:cubicBezTo>
                    <a:pt x="9860" y="191"/>
                    <a:pt x="9693" y="0"/>
                    <a:pt x="9455" y="0"/>
                  </a:cubicBezTo>
                  <a:close/>
                  <a:moveTo>
                    <a:pt x="429" y="5073"/>
                  </a:moveTo>
                  <a:cubicBezTo>
                    <a:pt x="191" y="5073"/>
                    <a:pt x="1" y="5239"/>
                    <a:pt x="1" y="5478"/>
                  </a:cubicBezTo>
                  <a:lnTo>
                    <a:pt x="1" y="7978"/>
                  </a:lnTo>
                  <a:cubicBezTo>
                    <a:pt x="1" y="8216"/>
                    <a:pt x="191" y="8407"/>
                    <a:pt x="429" y="8407"/>
                  </a:cubicBezTo>
                  <a:lnTo>
                    <a:pt x="1049" y="8407"/>
                  </a:lnTo>
                  <a:cubicBezTo>
                    <a:pt x="1287" y="8407"/>
                    <a:pt x="1453" y="8216"/>
                    <a:pt x="1453" y="7978"/>
                  </a:cubicBezTo>
                  <a:lnTo>
                    <a:pt x="1453" y="5478"/>
                  </a:lnTo>
                  <a:cubicBezTo>
                    <a:pt x="1477" y="5239"/>
                    <a:pt x="1287" y="5073"/>
                    <a:pt x="1049" y="5073"/>
                  </a:cubicBezTo>
                  <a:close/>
                </a:path>
              </a:pathLst>
            </a:custGeom>
            <a:solidFill>
              <a:srgbClr val="E6A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8" name="Google Shape;15648;p447"/>
            <p:cNvSpPr/>
            <p:nvPr/>
          </p:nvSpPr>
          <p:spPr>
            <a:xfrm>
              <a:off x="4041151" y="2727453"/>
              <a:ext cx="326230" cy="276008"/>
            </a:xfrm>
            <a:custGeom>
              <a:rect b="b" l="l" r="r" t="t"/>
              <a:pathLst>
                <a:path extrusionOk="0" h="7859" w="9289">
                  <a:moveTo>
                    <a:pt x="5954" y="0"/>
                  </a:moveTo>
                  <a:lnTo>
                    <a:pt x="5954" y="500"/>
                  </a:lnTo>
                  <a:cubicBezTo>
                    <a:pt x="5954" y="738"/>
                    <a:pt x="6359" y="905"/>
                    <a:pt x="6359" y="905"/>
                  </a:cubicBezTo>
                  <a:lnTo>
                    <a:pt x="8859" y="905"/>
                  </a:lnTo>
                  <a:cubicBezTo>
                    <a:pt x="9098" y="905"/>
                    <a:pt x="9288" y="738"/>
                    <a:pt x="9288" y="500"/>
                  </a:cubicBezTo>
                  <a:lnTo>
                    <a:pt x="9288" y="95"/>
                  </a:lnTo>
                  <a:cubicBezTo>
                    <a:pt x="9264" y="262"/>
                    <a:pt x="9074" y="405"/>
                    <a:pt x="8859" y="405"/>
                  </a:cubicBezTo>
                  <a:lnTo>
                    <a:pt x="6359" y="405"/>
                  </a:lnTo>
                  <a:cubicBezTo>
                    <a:pt x="6121" y="405"/>
                    <a:pt x="5954" y="238"/>
                    <a:pt x="5954" y="0"/>
                  </a:cubicBezTo>
                  <a:close/>
                  <a:moveTo>
                    <a:pt x="0" y="4525"/>
                  </a:moveTo>
                  <a:cubicBezTo>
                    <a:pt x="239" y="4525"/>
                    <a:pt x="405" y="4691"/>
                    <a:pt x="405" y="4930"/>
                  </a:cubicBezTo>
                  <a:lnTo>
                    <a:pt x="405" y="7430"/>
                  </a:lnTo>
                  <a:cubicBezTo>
                    <a:pt x="405" y="7668"/>
                    <a:pt x="239" y="7859"/>
                    <a:pt x="0" y="7859"/>
                  </a:cubicBezTo>
                  <a:lnTo>
                    <a:pt x="524" y="7859"/>
                  </a:lnTo>
                  <a:cubicBezTo>
                    <a:pt x="763" y="7859"/>
                    <a:pt x="953" y="7668"/>
                    <a:pt x="953" y="7430"/>
                  </a:cubicBezTo>
                  <a:lnTo>
                    <a:pt x="953" y="4930"/>
                  </a:lnTo>
                  <a:cubicBezTo>
                    <a:pt x="953" y="4691"/>
                    <a:pt x="763" y="4525"/>
                    <a:pt x="524" y="4525"/>
                  </a:cubicBezTo>
                  <a:close/>
                </a:path>
              </a:pathLst>
            </a:custGeom>
            <a:solidFill>
              <a:srgbClr val="D59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9" name="Google Shape;15649;p447"/>
            <p:cNvSpPr/>
            <p:nvPr/>
          </p:nvSpPr>
          <p:spPr>
            <a:xfrm>
              <a:off x="3991808" y="2678917"/>
              <a:ext cx="278537" cy="249282"/>
            </a:xfrm>
            <a:custGeom>
              <a:rect b="b" l="l" r="r" t="t"/>
              <a:pathLst>
                <a:path extrusionOk="0" h="7098" w="7931">
                  <a:moveTo>
                    <a:pt x="4358" y="1"/>
                  </a:moveTo>
                  <a:cubicBezTo>
                    <a:pt x="4144" y="1"/>
                    <a:pt x="3930" y="191"/>
                    <a:pt x="3954" y="406"/>
                  </a:cubicBezTo>
                  <a:cubicBezTo>
                    <a:pt x="3954" y="596"/>
                    <a:pt x="4144" y="787"/>
                    <a:pt x="4358" y="787"/>
                  </a:cubicBezTo>
                  <a:lnTo>
                    <a:pt x="3549" y="787"/>
                  </a:lnTo>
                  <a:cubicBezTo>
                    <a:pt x="3334" y="787"/>
                    <a:pt x="3168" y="953"/>
                    <a:pt x="3168" y="1168"/>
                  </a:cubicBezTo>
                  <a:cubicBezTo>
                    <a:pt x="3168" y="1382"/>
                    <a:pt x="3334" y="1549"/>
                    <a:pt x="3549" y="1549"/>
                  </a:cubicBezTo>
                  <a:lnTo>
                    <a:pt x="3835" y="1549"/>
                  </a:lnTo>
                  <a:cubicBezTo>
                    <a:pt x="3644" y="1549"/>
                    <a:pt x="3454" y="1739"/>
                    <a:pt x="3430" y="1954"/>
                  </a:cubicBezTo>
                  <a:cubicBezTo>
                    <a:pt x="3430" y="2192"/>
                    <a:pt x="3596" y="2358"/>
                    <a:pt x="3835" y="2358"/>
                  </a:cubicBezTo>
                  <a:lnTo>
                    <a:pt x="5359" y="2358"/>
                  </a:lnTo>
                  <a:lnTo>
                    <a:pt x="5359" y="2739"/>
                  </a:lnTo>
                  <a:cubicBezTo>
                    <a:pt x="5359" y="2978"/>
                    <a:pt x="5549" y="3168"/>
                    <a:pt x="5787" y="3168"/>
                  </a:cubicBezTo>
                  <a:lnTo>
                    <a:pt x="6335" y="3168"/>
                  </a:lnTo>
                  <a:cubicBezTo>
                    <a:pt x="7216" y="3168"/>
                    <a:pt x="7931" y="2454"/>
                    <a:pt x="7931" y="1596"/>
                  </a:cubicBezTo>
                  <a:lnTo>
                    <a:pt x="7931" y="1549"/>
                  </a:lnTo>
                  <a:cubicBezTo>
                    <a:pt x="7931" y="715"/>
                    <a:pt x="7216" y="1"/>
                    <a:pt x="6335" y="1"/>
                  </a:cubicBezTo>
                  <a:close/>
                  <a:moveTo>
                    <a:pt x="1191" y="2263"/>
                  </a:moveTo>
                  <a:cubicBezTo>
                    <a:pt x="977" y="2311"/>
                    <a:pt x="810" y="2478"/>
                    <a:pt x="810" y="2692"/>
                  </a:cubicBezTo>
                  <a:lnTo>
                    <a:pt x="810" y="3502"/>
                  </a:lnTo>
                  <a:cubicBezTo>
                    <a:pt x="810" y="3287"/>
                    <a:pt x="620" y="3097"/>
                    <a:pt x="429" y="3097"/>
                  </a:cubicBezTo>
                  <a:cubicBezTo>
                    <a:pt x="191" y="3097"/>
                    <a:pt x="0" y="3287"/>
                    <a:pt x="0" y="3525"/>
                  </a:cubicBezTo>
                  <a:lnTo>
                    <a:pt x="0" y="5502"/>
                  </a:lnTo>
                  <a:cubicBezTo>
                    <a:pt x="0" y="6383"/>
                    <a:pt x="715" y="7098"/>
                    <a:pt x="1620" y="7098"/>
                  </a:cubicBezTo>
                  <a:cubicBezTo>
                    <a:pt x="2501" y="7098"/>
                    <a:pt x="3215" y="6383"/>
                    <a:pt x="3215" y="5502"/>
                  </a:cubicBezTo>
                  <a:lnTo>
                    <a:pt x="3215" y="4954"/>
                  </a:lnTo>
                  <a:cubicBezTo>
                    <a:pt x="3215" y="4716"/>
                    <a:pt x="3049" y="4526"/>
                    <a:pt x="2763" y="4478"/>
                  </a:cubicBezTo>
                  <a:lnTo>
                    <a:pt x="2382" y="4478"/>
                  </a:lnTo>
                  <a:lnTo>
                    <a:pt x="2382" y="2978"/>
                  </a:lnTo>
                  <a:cubicBezTo>
                    <a:pt x="2382" y="2787"/>
                    <a:pt x="2215" y="2597"/>
                    <a:pt x="2001" y="2597"/>
                  </a:cubicBezTo>
                  <a:cubicBezTo>
                    <a:pt x="1787" y="2597"/>
                    <a:pt x="1620" y="2787"/>
                    <a:pt x="1620" y="2978"/>
                  </a:cubicBezTo>
                  <a:lnTo>
                    <a:pt x="1620" y="2692"/>
                  </a:lnTo>
                  <a:cubicBezTo>
                    <a:pt x="1620" y="2454"/>
                    <a:pt x="1429" y="2263"/>
                    <a:pt x="1191" y="2263"/>
                  </a:cubicBezTo>
                  <a:close/>
                </a:path>
              </a:pathLst>
            </a:custGeom>
            <a:solidFill>
              <a:srgbClr val="F0C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0" name="Google Shape;15650;p447"/>
            <p:cNvSpPr/>
            <p:nvPr/>
          </p:nvSpPr>
          <p:spPr>
            <a:xfrm>
              <a:off x="4020255" y="2707365"/>
              <a:ext cx="214127" cy="184872"/>
            </a:xfrm>
            <a:custGeom>
              <a:rect b="b" l="l" r="r" t="t"/>
              <a:pathLst>
                <a:path extrusionOk="0" h="5264" w="6097">
                  <a:moveTo>
                    <a:pt x="2667" y="1"/>
                  </a:moveTo>
                  <a:cubicBezTo>
                    <a:pt x="2501" y="24"/>
                    <a:pt x="2382" y="143"/>
                    <a:pt x="2358" y="334"/>
                  </a:cubicBezTo>
                  <a:lnTo>
                    <a:pt x="4906" y="334"/>
                  </a:lnTo>
                  <a:cubicBezTo>
                    <a:pt x="4977" y="310"/>
                    <a:pt x="5025" y="239"/>
                    <a:pt x="5025" y="143"/>
                  </a:cubicBezTo>
                  <a:cubicBezTo>
                    <a:pt x="5025" y="72"/>
                    <a:pt x="4977" y="1"/>
                    <a:pt x="4882" y="1"/>
                  </a:cubicBezTo>
                  <a:close/>
                  <a:moveTo>
                    <a:pt x="3001" y="810"/>
                  </a:moveTo>
                  <a:cubicBezTo>
                    <a:pt x="2834" y="834"/>
                    <a:pt x="2715" y="953"/>
                    <a:pt x="2667" y="1144"/>
                  </a:cubicBezTo>
                  <a:lnTo>
                    <a:pt x="4906" y="1144"/>
                  </a:lnTo>
                  <a:cubicBezTo>
                    <a:pt x="4977" y="1096"/>
                    <a:pt x="5025" y="1048"/>
                    <a:pt x="5025" y="953"/>
                  </a:cubicBezTo>
                  <a:cubicBezTo>
                    <a:pt x="5025" y="858"/>
                    <a:pt x="4977" y="810"/>
                    <a:pt x="4882" y="810"/>
                  </a:cubicBezTo>
                  <a:close/>
                  <a:moveTo>
                    <a:pt x="5933" y="1179"/>
                  </a:moveTo>
                  <a:cubicBezTo>
                    <a:pt x="5894" y="1179"/>
                    <a:pt x="5858" y="1191"/>
                    <a:pt x="5835" y="1215"/>
                  </a:cubicBezTo>
                  <a:lnTo>
                    <a:pt x="5477" y="1572"/>
                  </a:lnTo>
                  <a:lnTo>
                    <a:pt x="4549" y="1572"/>
                  </a:lnTo>
                  <a:lnTo>
                    <a:pt x="4549" y="1906"/>
                  </a:lnTo>
                  <a:lnTo>
                    <a:pt x="5501" y="1906"/>
                  </a:lnTo>
                  <a:cubicBezTo>
                    <a:pt x="5525" y="1906"/>
                    <a:pt x="5597" y="1882"/>
                    <a:pt x="5620" y="1858"/>
                  </a:cubicBezTo>
                  <a:lnTo>
                    <a:pt x="6001" y="1453"/>
                  </a:lnTo>
                  <a:cubicBezTo>
                    <a:pt x="6097" y="1406"/>
                    <a:pt x="6097" y="1286"/>
                    <a:pt x="6049" y="1215"/>
                  </a:cubicBezTo>
                  <a:cubicBezTo>
                    <a:pt x="6013" y="1191"/>
                    <a:pt x="5972" y="1179"/>
                    <a:pt x="5933" y="1179"/>
                  </a:cubicBezTo>
                  <a:close/>
                  <a:moveTo>
                    <a:pt x="286" y="1525"/>
                  </a:moveTo>
                  <a:cubicBezTo>
                    <a:pt x="119" y="1572"/>
                    <a:pt x="0" y="1739"/>
                    <a:pt x="0" y="1906"/>
                  </a:cubicBezTo>
                  <a:lnTo>
                    <a:pt x="0" y="2715"/>
                  </a:lnTo>
                  <a:lnTo>
                    <a:pt x="0" y="4073"/>
                  </a:lnTo>
                  <a:cubicBezTo>
                    <a:pt x="0" y="4158"/>
                    <a:pt x="76" y="4243"/>
                    <a:pt x="144" y="4243"/>
                  </a:cubicBezTo>
                  <a:cubicBezTo>
                    <a:pt x="151" y="4243"/>
                    <a:pt x="159" y="4242"/>
                    <a:pt x="167" y="4239"/>
                  </a:cubicBezTo>
                  <a:cubicBezTo>
                    <a:pt x="238" y="4192"/>
                    <a:pt x="286" y="4144"/>
                    <a:pt x="286" y="4073"/>
                  </a:cubicBezTo>
                  <a:lnTo>
                    <a:pt x="286" y="1548"/>
                  </a:lnTo>
                  <a:lnTo>
                    <a:pt x="286" y="1525"/>
                  </a:lnTo>
                  <a:close/>
                  <a:moveTo>
                    <a:pt x="1096" y="1858"/>
                  </a:moveTo>
                  <a:cubicBezTo>
                    <a:pt x="929" y="1882"/>
                    <a:pt x="810" y="2049"/>
                    <a:pt x="810" y="2239"/>
                  </a:cubicBezTo>
                  <a:lnTo>
                    <a:pt x="810" y="4073"/>
                  </a:lnTo>
                  <a:cubicBezTo>
                    <a:pt x="810" y="4158"/>
                    <a:pt x="867" y="4243"/>
                    <a:pt x="947" y="4243"/>
                  </a:cubicBezTo>
                  <a:cubicBezTo>
                    <a:pt x="957" y="4243"/>
                    <a:pt x="966" y="4242"/>
                    <a:pt x="977" y="4239"/>
                  </a:cubicBezTo>
                  <a:cubicBezTo>
                    <a:pt x="1048" y="4239"/>
                    <a:pt x="1096" y="4144"/>
                    <a:pt x="1096" y="4073"/>
                  </a:cubicBezTo>
                  <a:lnTo>
                    <a:pt x="1096" y="1858"/>
                  </a:lnTo>
                  <a:close/>
                  <a:moveTo>
                    <a:pt x="1596" y="3763"/>
                  </a:moveTo>
                  <a:lnTo>
                    <a:pt x="1572" y="4644"/>
                  </a:lnTo>
                  <a:lnTo>
                    <a:pt x="1238" y="5002"/>
                  </a:lnTo>
                  <a:cubicBezTo>
                    <a:pt x="1191" y="5073"/>
                    <a:pt x="1191" y="5144"/>
                    <a:pt x="1238" y="5216"/>
                  </a:cubicBezTo>
                  <a:cubicBezTo>
                    <a:pt x="1286" y="5240"/>
                    <a:pt x="1310" y="5263"/>
                    <a:pt x="1358" y="5263"/>
                  </a:cubicBezTo>
                  <a:cubicBezTo>
                    <a:pt x="1405" y="5263"/>
                    <a:pt x="1453" y="5240"/>
                    <a:pt x="1477" y="5216"/>
                  </a:cubicBezTo>
                  <a:lnTo>
                    <a:pt x="1858" y="4835"/>
                  </a:lnTo>
                  <a:cubicBezTo>
                    <a:pt x="1905" y="4787"/>
                    <a:pt x="1929" y="4740"/>
                    <a:pt x="1905" y="4716"/>
                  </a:cubicBezTo>
                  <a:lnTo>
                    <a:pt x="1905" y="3763"/>
                  </a:lnTo>
                  <a:close/>
                </a:path>
              </a:pathLst>
            </a:custGeom>
            <a:solidFill>
              <a:srgbClr val="E6A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1" name="Google Shape;15651;p447"/>
            <p:cNvSpPr/>
            <p:nvPr/>
          </p:nvSpPr>
          <p:spPr>
            <a:xfrm>
              <a:off x="4301250" y="2702975"/>
              <a:ext cx="10922" cy="195232"/>
            </a:xfrm>
            <a:custGeom>
              <a:rect b="b" l="l" r="r" t="t"/>
              <a:pathLst>
                <a:path extrusionOk="0" h="5559" w="311">
                  <a:moveTo>
                    <a:pt x="167" y="0"/>
                  </a:moveTo>
                  <a:cubicBezTo>
                    <a:pt x="152" y="0"/>
                    <a:pt x="136" y="2"/>
                    <a:pt x="120" y="6"/>
                  </a:cubicBezTo>
                  <a:cubicBezTo>
                    <a:pt x="72" y="6"/>
                    <a:pt x="1" y="102"/>
                    <a:pt x="1" y="149"/>
                  </a:cubicBezTo>
                  <a:lnTo>
                    <a:pt x="1" y="5388"/>
                  </a:lnTo>
                  <a:cubicBezTo>
                    <a:pt x="1" y="5474"/>
                    <a:pt x="77" y="5559"/>
                    <a:pt x="161" y="5559"/>
                  </a:cubicBezTo>
                  <a:cubicBezTo>
                    <a:pt x="171" y="5559"/>
                    <a:pt x="181" y="5558"/>
                    <a:pt x="191" y="5555"/>
                  </a:cubicBezTo>
                  <a:cubicBezTo>
                    <a:pt x="239" y="5555"/>
                    <a:pt x="310" y="5460"/>
                    <a:pt x="310" y="5388"/>
                  </a:cubicBezTo>
                  <a:lnTo>
                    <a:pt x="310" y="149"/>
                  </a:lnTo>
                  <a:cubicBezTo>
                    <a:pt x="310" y="50"/>
                    <a:pt x="244" y="0"/>
                    <a:pt x="167" y="0"/>
                  </a:cubicBezTo>
                  <a:close/>
                </a:path>
              </a:pathLst>
            </a:custGeom>
            <a:solidFill>
              <a:srgbClr val="C8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2" name="Google Shape;15652;p447"/>
            <p:cNvSpPr/>
            <p:nvPr/>
          </p:nvSpPr>
          <p:spPr>
            <a:xfrm>
              <a:off x="4287869" y="2693984"/>
              <a:ext cx="39370" cy="240923"/>
            </a:xfrm>
            <a:custGeom>
              <a:rect b="b" l="l" r="r" t="t"/>
              <a:pathLst>
                <a:path extrusionOk="0" h="6860" w="1121">
                  <a:moveTo>
                    <a:pt x="572" y="0"/>
                  </a:moveTo>
                  <a:cubicBezTo>
                    <a:pt x="334" y="0"/>
                    <a:pt x="144" y="167"/>
                    <a:pt x="144" y="405"/>
                  </a:cubicBezTo>
                  <a:cubicBezTo>
                    <a:pt x="144" y="643"/>
                    <a:pt x="334" y="834"/>
                    <a:pt x="572" y="834"/>
                  </a:cubicBezTo>
                  <a:cubicBezTo>
                    <a:pt x="810" y="834"/>
                    <a:pt x="977" y="643"/>
                    <a:pt x="977" y="405"/>
                  </a:cubicBezTo>
                  <a:cubicBezTo>
                    <a:pt x="977" y="167"/>
                    <a:pt x="787" y="0"/>
                    <a:pt x="572" y="0"/>
                  </a:cubicBezTo>
                  <a:close/>
                  <a:moveTo>
                    <a:pt x="572" y="1239"/>
                  </a:moveTo>
                  <a:cubicBezTo>
                    <a:pt x="334" y="1239"/>
                    <a:pt x="144" y="1429"/>
                    <a:pt x="144" y="1667"/>
                  </a:cubicBezTo>
                  <a:cubicBezTo>
                    <a:pt x="144" y="1906"/>
                    <a:pt x="334" y="2072"/>
                    <a:pt x="572" y="2072"/>
                  </a:cubicBezTo>
                  <a:cubicBezTo>
                    <a:pt x="810" y="2072"/>
                    <a:pt x="977" y="1906"/>
                    <a:pt x="977" y="1667"/>
                  </a:cubicBezTo>
                  <a:cubicBezTo>
                    <a:pt x="977" y="1429"/>
                    <a:pt x="787" y="1239"/>
                    <a:pt x="572" y="1239"/>
                  </a:cubicBezTo>
                  <a:close/>
                  <a:moveTo>
                    <a:pt x="572" y="2501"/>
                  </a:moveTo>
                  <a:cubicBezTo>
                    <a:pt x="334" y="2501"/>
                    <a:pt x="144" y="2668"/>
                    <a:pt x="144" y="2906"/>
                  </a:cubicBezTo>
                  <a:cubicBezTo>
                    <a:pt x="144" y="3144"/>
                    <a:pt x="334" y="3335"/>
                    <a:pt x="572" y="3335"/>
                  </a:cubicBezTo>
                  <a:cubicBezTo>
                    <a:pt x="787" y="3335"/>
                    <a:pt x="977" y="3144"/>
                    <a:pt x="977" y="2906"/>
                  </a:cubicBezTo>
                  <a:cubicBezTo>
                    <a:pt x="977" y="2668"/>
                    <a:pt x="810" y="2501"/>
                    <a:pt x="572" y="2501"/>
                  </a:cubicBezTo>
                  <a:close/>
                  <a:moveTo>
                    <a:pt x="525" y="5168"/>
                  </a:moveTo>
                  <a:cubicBezTo>
                    <a:pt x="406" y="5168"/>
                    <a:pt x="334" y="5263"/>
                    <a:pt x="287" y="5383"/>
                  </a:cubicBezTo>
                  <a:lnTo>
                    <a:pt x="1" y="6645"/>
                  </a:lnTo>
                  <a:cubicBezTo>
                    <a:pt x="1" y="6692"/>
                    <a:pt x="1" y="6716"/>
                    <a:pt x="48" y="6764"/>
                  </a:cubicBezTo>
                  <a:cubicBezTo>
                    <a:pt x="215" y="6835"/>
                    <a:pt x="382" y="6859"/>
                    <a:pt x="572" y="6859"/>
                  </a:cubicBezTo>
                  <a:cubicBezTo>
                    <a:pt x="739" y="6859"/>
                    <a:pt x="930" y="6835"/>
                    <a:pt x="1072" y="6764"/>
                  </a:cubicBezTo>
                  <a:cubicBezTo>
                    <a:pt x="1096" y="6764"/>
                    <a:pt x="1120" y="6692"/>
                    <a:pt x="1120" y="6669"/>
                  </a:cubicBezTo>
                  <a:lnTo>
                    <a:pt x="834" y="5383"/>
                  </a:lnTo>
                  <a:cubicBezTo>
                    <a:pt x="810" y="5263"/>
                    <a:pt x="691" y="5168"/>
                    <a:pt x="525" y="5168"/>
                  </a:cubicBezTo>
                  <a:close/>
                </a:path>
              </a:pathLst>
            </a:custGeom>
            <a:solidFill>
              <a:srgbClr val="FF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3" name="Google Shape;15653;p447"/>
            <p:cNvSpPr/>
            <p:nvPr/>
          </p:nvSpPr>
          <p:spPr>
            <a:xfrm>
              <a:off x="4301250" y="2907092"/>
              <a:ext cx="10922" cy="28623"/>
            </a:xfrm>
            <a:custGeom>
              <a:rect b="b" l="l" r="r" t="t"/>
              <a:pathLst>
                <a:path extrusionOk="0" h="815" w="311">
                  <a:moveTo>
                    <a:pt x="157" y="1"/>
                  </a:moveTo>
                  <a:cubicBezTo>
                    <a:pt x="145" y="1"/>
                    <a:pt x="132" y="2"/>
                    <a:pt x="120" y="5"/>
                  </a:cubicBezTo>
                  <a:cubicBezTo>
                    <a:pt x="72" y="5"/>
                    <a:pt x="1" y="100"/>
                    <a:pt x="1" y="148"/>
                  </a:cubicBezTo>
                  <a:lnTo>
                    <a:pt x="1" y="815"/>
                  </a:lnTo>
                  <a:lnTo>
                    <a:pt x="310" y="815"/>
                  </a:lnTo>
                  <a:lnTo>
                    <a:pt x="310" y="148"/>
                  </a:lnTo>
                  <a:cubicBezTo>
                    <a:pt x="310" y="65"/>
                    <a:pt x="239" y="1"/>
                    <a:pt x="157" y="1"/>
                  </a:cubicBezTo>
                  <a:close/>
                </a:path>
              </a:pathLst>
            </a:custGeom>
            <a:solidFill>
              <a:srgbClr val="C8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4" name="Google Shape;15654;p447"/>
          <p:cNvGrpSpPr/>
          <p:nvPr/>
        </p:nvGrpSpPr>
        <p:grpSpPr>
          <a:xfrm>
            <a:off x="719996" y="4492742"/>
            <a:ext cx="815624" cy="484829"/>
            <a:chOff x="5310165" y="3743971"/>
            <a:chExt cx="1259845" cy="748771"/>
          </a:xfrm>
        </p:grpSpPr>
        <p:sp>
          <p:nvSpPr>
            <p:cNvPr id="15655" name="Google Shape;15655;p447"/>
            <p:cNvSpPr/>
            <p:nvPr/>
          </p:nvSpPr>
          <p:spPr>
            <a:xfrm>
              <a:off x="5466144" y="4180754"/>
              <a:ext cx="1103866" cy="311988"/>
            </a:xfrm>
            <a:custGeom>
              <a:rect b="b" l="l" r="r" t="t"/>
              <a:pathLst>
                <a:path extrusionOk="0" h="10335" w="36567">
                  <a:moveTo>
                    <a:pt x="18238" y="0"/>
                  </a:moveTo>
                  <a:cubicBezTo>
                    <a:pt x="8177" y="0"/>
                    <a:pt x="1" y="2341"/>
                    <a:pt x="1" y="5168"/>
                  </a:cubicBezTo>
                  <a:cubicBezTo>
                    <a:pt x="1" y="5988"/>
                    <a:pt x="639" y="6687"/>
                    <a:pt x="1733" y="7386"/>
                  </a:cubicBezTo>
                  <a:cubicBezTo>
                    <a:pt x="4682" y="9119"/>
                    <a:pt x="10974" y="10335"/>
                    <a:pt x="18269" y="10335"/>
                  </a:cubicBezTo>
                  <a:cubicBezTo>
                    <a:pt x="25564" y="10335"/>
                    <a:pt x="31886" y="9119"/>
                    <a:pt x="34804" y="7386"/>
                  </a:cubicBezTo>
                  <a:cubicBezTo>
                    <a:pt x="35928" y="6687"/>
                    <a:pt x="36567" y="5988"/>
                    <a:pt x="36567" y="5168"/>
                  </a:cubicBezTo>
                  <a:cubicBezTo>
                    <a:pt x="36567" y="2341"/>
                    <a:pt x="28390" y="0"/>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6" name="Google Shape;15656;p447"/>
            <p:cNvSpPr/>
            <p:nvPr/>
          </p:nvSpPr>
          <p:spPr>
            <a:xfrm>
              <a:off x="5632235" y="4267000"/>
              <a:ext cx="458820" cy="154168"/>
            </a:xfrm>
            <a:custGeom>
              <a:rect b="b" l="l" r="r" t="t"/>
              <a:pathLst>
                <a:path extrusionOk="0" h="5107" w="15199">
                  <a:moveTo>
                    <a:pt x="7599" y="0"/>
                  </a:moveTo>
                  <a:cubicBezTo>
                    <a:pt x="3405" y="0"/>
                    <a:pt x="0" y="1156"/>
                    <a:pt x="0" y="2554"/>
                  </a:cubicBezTo>
                  <a:cubicBezTo>
                    <a:pt x="0" y="3952"/>
                    <a:pt x="3405" y="5107"/>
                    <a:pt x="7599" y="5107"/>
                  </a:cubicBezTo>
                  <a:cubicBezTo>
                    <a:pt x="11824" y="5107"/>
                    <a:pt x="15198" y="3952"/>
                    <a:pt x="15198" y="2554"/>
                  </a:cubicBezTo>
                  <a:cubicBezTo>
                    <a:pt x="15198" y="1156"/>
                    <a:pt x="11824" y="0"/>
                    <a:pt x="75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7" name="Google Shape;15657;p447"/>
            <p:cNvSpPr/>
            <p:nvPr/>
          </p:nvSpPr>
          <p:spPr>
            <a:xfrm>
              <a:off x="5312006" y="3900886"/>
              <a:ext cx="1101119" cy="472585"/>
            </a:xfrm>
            <a:custGeom>
              <a:rect b="b" l="l" r="r" t="t"/>
              <a:pathLst>
                <a:path extrusionOk="0" h="15655" w="36476">
                  <a:moveTo>
                    <a:pt x="0" y="1"/>
                  </a:moveTo>
                  <a:cubicBezTo>
                    <a:pt x="0" y="1"/>
                    <a:pt x="244" y="15654"/>
                    <a:pt x="18238" y="15654"/>
                  </a:cubicBezTo>
                  <a:cubicBezTo>
                    <a:pt x="36262" y="15654"/>
                    <a:pt x="36475" y="1"/>
                    <a:pt x="36475" y="1"/>
                  </a:cubicBezTo>
                  <a:lnTo>
                    <a:pt x="36475" y="1"/>
                  </a:lnTo>
                  <a:lnTo>
                    <a:pt x="18238" y="2128"/>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8" name="Google Shape;15658;p447"/>
            <p:cNvSpPr/>
            <p:nvPr/>
          </p:nvSpPr>
          <p:spPr>
            <a:xfrm>
              <a:off x="5310165" y="3743971"/>
              <a:ext cx="1102961" cy="312018"/>
            </a:xfrm>
            <a:custGeom>
              <a:rect b="b" l="l" r="r" t="t"/>
              <a:pathLst>
                <a:path extrusionOk="0" h="10336" w="36537">
                  <a:moveTo>
                    <a:pt x="18238" y="1"/>
                  </a:moveTo>
                  <a:cubicBezTo>
                    <a:pt x="8177" y="1"/>
                    <a:pt x="0" y="2311"/>
                    <a:pt x="0" y="5168"/>
                  </a:cubicBezTo>
                  <a:cubicBezTo>
                    <a:pt x="0" y="5959"/>
                    <a:pt x="639" y="6688"/>
                    <a:pt x="1733" y="7387"/>
                  </a:cubicBezTo>
                  <a:cubicBezTo>
                    <a:pt x="4681" y="9120"/>
                    <a:pt x="10973" y="10335"/>
                    <a:pt x="18268" y="10335"/>
                  </a:cubicBezTo>
                  <a:cubicBezTo>
                    <a:pt x="25563" y="10335"/>
                    <a:pt x="31886" y="9120"/>
                    <a:pt x="34804" y="7387"/>
                  </a:cubicBezTo>
                  <a:cubicBezTo>
                    <a:pt x="35928" y="6688"/>
                    <a:pt x="36536" y="5959"/>
                    <a:pt x="36536" y="5168"/>
                  </a:cubicBezTo>
                  <a:cubicBezTo>
                    <a:pt x="36536" y="2372"/>
                    <a:pt x="28390" y="31"/>
                    <a:pt x="18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9" name="Google Shape;15659;p447"/>
            <p:cNvSpPr/>
            <p:nvPr/>
          </p:nvSpPr>
          <p:spPr>
            <a:xfrm>
              <a:off x="5375310" y="3877037"/>
              <a:ext cx="975418" cy="167933"/>
            </a:xfrm>
            <a:custGeom>
              <a:rect b="b" l="l" r="r" t="t"/>
              <a:pathLst>
                <a:path extrusionOk="0" h="5563" w="32312">
                  <a:moveTo>
                    <a:pt x="16141" y="0"/>
                  </a:moveTo>
                  <a:cubicBezTo>
                    <a:pt x="9180" y="0"/>
                    <a:pt x="3040" y="1155"/>
                    <a:pt x="1" y="2766"/>
                  </a:cubicBezTo>
                  <a:cubicBezTo>
                    <a:pt x="3040" y="4438"/>
                    <a:pt x="9119" y="5563"/>
                    <a:pt x="16141" y="5563"/>
                  </a:cubicBezTo>
                  <a:cubicBezTo>
                    <a:pt x="23132" y="5563"/>
                    <a:pt x="29272" y="4408"/>
                    <a:pt x="32311" y="2766"/>
                  </a:cubicBezTo>
                  <a:cubicBezTo>
                    <a:pt x="29272" y="1155"/>
                    <a:pt x="23162" y="0"/>
                    <a:pt x="16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0" name="Google Shape;15660;p447"/>
            <p:cNvSpPr/>
            <p:nvPr/>
          </p:nvSpPr>
          <p:spPr>
            <a:xfrm>
              <a:off x="5520300" y="3894425"/>
              <a:ext cx="402822" cy="40451"/>
            </a:xfrm>
            <a:custGeom>
              <a:rect b="b" l="l" r="r" t="t"/>
              <a:pathLst>
                <a:path extrusionOk="0" h="1340" w="13344">
                  <a:moveTo>
                    <a:pt x="9723" y="0"/>
                  </a:moveTo>
                  <a:cubicBezTo>
                    <a:pt x="6439" y="0"/>
                    <a:pt x="3155" y="451"/>
                    <a:pt x="0" y="1339"/>
                  </a:cubicBezTo>
                  <a:cubicBezTo>
                    <a:pt x="4499" y="1066"/>
                    <a:pt x="8845" y="671"/>
                    <a:pt x="13344" y="184"/>
                  </a:cubicBezTo>
                  <a:cubicBezTo>
                    <a:pt x="12141" y="62"/>
                    <a:pt x="10932" y="0"/>
                    <a:pt x="972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1" name="Google Shape;15661;p447"/>
            <p:cNvSpPr/>
            <p:nvPr/>
          </p:nvSpPr>
          <p:spPr>
            <a:xfrm>
              <a:off x="5312006" y="3744907"/>
              <a:ext cx="1101119" cy="311988"/>
            </a:xfrm>
            <a:custGeom>
              <a:rect b="b" l="l" r="r" t="t"/>
              <a:pathLst>
                <a:path extrusionOk="0" h="10335" w="36476">
                  <a:moveTo>
                    <a:pt x="18238" y="1003"/>
                  </a:moveTo>
                  <a:cubicBezTo>
                    <a:pt x="29575" y="1003"/>
                    <a:pt x="35502" y="3709"/>
                    <a:pt x="35502" y="5168"/>
                  </a:cubicBezTo>
                  <a:cubicBezTo>
                    <a:pt x="35502" y="6627"/>
                    <a:pt x="29575" y="9362"/>
                    <a:pt x="18238" y="9362"/>
                  </a:cubicBezTo>
                  <a:cubicBezTo>
                    <a:pt x="6931" y="9362"/>
                    <a:pt x="1003" y="6657"/>
                    <a:pt x="1003" y="5168"/>
                  </a:cubicBezTo>
                  <a:cubicBezTo>
                    <a:pt x="973" y="3709"/>
                    <a:pt x="6900" y="1003"/>
                    <a:pt x="18238" y="1003"/>
                  </a:cubicBezTo>
                  <a:close/>
                  <a:moveTo>
                    <a:pt x="18238" y="0"/>
                  </a:moveTo>
                  <a:cubicBezTo>
                    <a:pt x="8177" y="0"/>
                    <a:pt x="0" y="2341"/>
                    <a:pt x="0" y="5168"/>
                  </a:cubicBezTo>
                  <a:cubicBezTo>
                    <a:pt x="0" y="8025"/>
                    <a:pt x="8177" y="10335"/>
                    <a:pt x="18238" y="10335"/>
                  </a:cubicBezTo>
                  <a:cubicBezTo>
                    <a:pt x="28329" y="10335"/>
                    <a:pt x="36475" y="8025"/>
                    <a:pt x="36475" y="5168"/>
                  </a:cubicBezTo>
                  <a:cubicBezTo>
                    <a:pt x="36475" y="2341"/>
                    <a:pt x="28329" y="0"/>
                    <a:pt x="182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62" name="Google Shape;15662;p447"/>
            <p:cNvGrpSpPr/>
            <p:nvPr/>
          </p:nvGrpSpPr>
          <p:grpSpPr>
            <a:xfrm>
              <a:off x="5354541" y="4045074"/>
              <a:ext cx="1018451" cy="203263"/>
              <a:chOff x="1321450" y="2843800"/>
              <a:chExt cx="2009175" cy="370850"/>
            </a:xfrm>
          </p:grpSpPr>
          <p:sp>
            <p:nvSpPr>
              <p:cNvPr id="15663" name="Google Shape;15663;p447"/>
              <p:cNvSpPr/>
              <p:nvPr/>
            </p:nvSpPr>
            <p:spPr>
              <a:xfrm>
                <a:off x="1392875" y="2989050"/>
                <a:ext cx="1869350" cy="225600"/>
              </a:xfrm>
              <a:custGeom>
                <a:rect b="b" l="l" r="r" t="t"/>
                <a:pathLst>
                  <a:path extrusionOk="0" h="9024" w="74774">
                    <a:moveTo>
                      <a:pt x="70669" y="0"/>
                    </a:moveTo>
                    <a:cubicBezTo>
                      <a:pt x="70620" y="0"/>
                      <a:pt x="70570" y="35"/>
                      <a:pt x="70549" y="56"/>
                    </a:cubicBezTo>
                    <a:lnTo>
                      <a:pt x="63983" y="4829"/>
                    </a:lnTo>
                    <a:lnTo>
                      <a:pt x="57387" y="2701"/>
                    </a:lnTo>
                    <a:cubicBezTo>
                      <a:pt x="57371" y="2693"/>
                      <a:pt x="57355" y="2689"/>
                      <a:pt x="57339" y="2689"/>
                    </a:cubicBezTo>
                    <a:cubicBezTo>
                      <a:pt x="57294" y="2689"/>
                      <a:pt x="57250" y="2717"/>
                      <a:pt x="57205" y="2762"/>
                    </a:cubicBezTo>
                    <a:lnTo>
                      <a:pt x="50670" y="7534"/>
                    </a:lnTo>
                    <a:lnTo>
                      <a:pt x="44135" y="3825"/>
                    </a:lnTo>
                    <a:cubicBezTo>
                      <a:pt x="44104" y="3795"/>
                      <a:pt x="44066" y="3780"/>
                      <a:pt x="44029" y="3780"/>
                    </a:cubicBezTo>
                    <a:cubicBezTo>
                      <a:pt x="43991" y="3780"/>
                      <a:pt x="43953" y="3795"/>
                      <a:pt x="43922" y="3825"/>
                    </a:cubicBezTo>
                    <a:lnTo>
                      <a:pt x="37387" y="8598"/>
                    </a:lnTo>
                    <a:lnTo>
                      <a:pt x="30852" y="3825"/>
                    </a:lnTo>
                    <a:cubicBezTo>
                      <a:pt x="30806" y="3795"/>
                      <a:pt x="30768" y="3780"/>
                      <a:pt x="30730" y="3780"/>
                    </a:cubicBezTo>
                    <a:cubicBezTo>
                      <a:pt x="30692" y="3780"/>
                      <a:pt x="30654" y="3795"/>
                      <a:pt x="30609" y="3825"/>
                    </a:cubicBezTo>
                    <a:lnTo>
                      <a:pt x="24074" y="7534"/>
                    </a:lnTo>
                    <a:lnTo>
                      <a:pt x="17539" y="2762"/>
                    </a:lnTo>
                    <a:cubicBezTo>
                      <a:pt x="17508" y="2701"/>
                      <a:pt x="17417" y="2701"/>
                      <a:pt x="17356" y="2701"/>
                    </a:cubicBezTo>
                    <a:lnTo>
                      <a:pt x="10791" y="4829"/>
                    </a:lnTo>
                    <a:lnTo>
                      <a:pt x="4195" y="56"/>
                    </a:lnTo>
                    <a:cubicBezTo>
                      <a:pt x="4165" y="26"/>
                      <a:pt x="4104" y="26"/>
                      <a:pt x="4013" y="26"/>
                    </a:cubicBezTo>
                    <a:lnTo>
                      <a:pt x="0" y="1637"/>
                    </a:lnTo>
                    <a:lnTo>
                      <a:pt x="213" y="2002"/>
                    </a:lnTo>
                    <a:lnTo>
                      <a:pt x="4043" y="421"/>
                    </a:lnTo>
                    <a:lnTo>
                      <a:pt x="10639" y="5224"/>
                    </a:lnTo>
                    <a:cubicBezTo>
                      <a:pt x="10669" y="5254"/>
                      <a:pt x="10730" y="5254"/>
                      <a:pt x="10821" y="5254"/>
                    </a:cubicBezTo>
                    <a:lnTo>
                      <a:pt x="17387" y="3126"/>
                    </a:lnTo>
                    <a:lnTo>
                      <a:pt x="23952" y="7929"/>
                    </a:lnTo>
                    <a:cubicBezTo>
                      <a:pt x="23998" y="7944"/>
                      <a:pt x="24036" y="7952"/>
                      <a:pt x="24074" y="7952"/>
                    </a:cubicBezTo>
                    <a:cubicBezTo>
                      <a:pt x="24112" y="7952"/>
                      <a:pt x="24150" y="7944"/>
                      <a:pt x="24195" y="7929"/>
                    </a:cubicBezTo>
                    <a:lnTo>
                      <a:pt x="30730" y="4190"/>
                    </a:lnTo>
                    <a:lnTo>
                      <a:pt x="37265" y="8993"/>
                    </a:lnTo>
                    <a:cubicBezTo>
                      <a:pt x="37296" y="9023"/>
                      <a:pt x="37326" y="9023"/>
                      <a:pt x="37387" y="9023"/>
                    </a:cubicBezTo>
                    <a:cubicBezTo>
                      <a:pt x="37417" y="9023"/>
                      <a:pt x="37448" y="9023"/>
                      <a:pt x="37478" y="8993"/>
                    </a:cubicBezTo>
                    <a:lnTo>
                      <a:pt x="44013" y="4190"/>
                    </a:lnTo>
                    <a:lnTo>
                      <a:pt x="50548" y="7929"/>
                    </a:lnTo>
                    <a:cubicBezTo>
                      <a:pt x="50594" y="7944"/>
                      <a:pt x="50632" y="7952"/>
                      <a:pt x="50670" y="7952"/>
                    </a:cubicBezTo>
                    <a:cubicBezTo>
                      <a:pt x="50708" y="7952"/>
                      <a:pt x="50746" y="7944"/>
                      <a:pt x="50792" y="7929"/>
                    </a:cubicBezTo>
                    <a:lnTo>
                      <a:pt x="57357" y="3126"/>
                    </a:lnTo>
                    <a:lnTo>
                      <a:pt x="63922" y="5254"/>
                    </a:lnTo>
                    <a:cubicBezTo>
                      <a:pt x="63949" y="5263"/>
                      <a:pt x="63971" y="5267"/>
                      <a:pt x="63990" y="5267"/>
                    </a:cubicBezTo>
                    <a:cubicBezTo>
                      <a:pt x="64037" y="5267"/>
                      <a:pt x="64071" y="5245"/>
                      <a:pt x="64135" y="5224"/>
                    </a:cubicBezTo>
                    <a:lnTo>
                      <a:pt x="70701" y="421"/>
                    </a:lnTo>
                    <a:lnTo>
                      <a:pt x="74531" y="2002"/>
                    </a:lnTo>
                    <a:lnTo>
                      <a:pt x="74774" y="1637"/>
                    </a:lnTo>
                    <a:lnTo>
                      <a:pt x="70731" y="26"/>
                    </a:lnTo>
                    <a:cubicBezTo>
                      <a:pt x="70712" y="7"/>
                      <a:pt x="70691" y="0"/>
                      <a:pt x="70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4" name="Google Shape;15664;p447"/>
              <p:cNvSpPr/>
              <p:nvPr/>
            </p:nvSpPr>
            <p:spPr>
              <a:xfrm>
                <a:off x="1321450" y="2843800"/>
                <a:ext cx="2009175" cy="244700"/>
              </a:xfrm>
              <a:custGeom>
                <a:rect b="b" l="l" r="r" t="t"/>
                <a:pathLst>
                  <a:path extrusionOk="0" h="9788" w="80367">
                    <a:moveTo>
                      <a:pt x="73437" y="0"/>
                    </a:moveTo>
                    <a:cubicBezTo>
                      <a:pt x="73318" y="0"/>
                      <a:pt x="73203" y="41"/>
                      <a:pt x="73102" y="122"/>
                    </a:cubicBezTo>
                    <a:lnTo>
                      <a:pt x="66749" y="4833"/>
                    </a:lnTo>
                    <a:lnTo>
                      <a:pt x="60366" y="2796"/>
                    </a:lnTo>
                    <a:cubicBezTo>
                      <a:pt x="60303" y="2771"/>
                      <a:pt x="60235" y="2757"/>
                      <a:pt x="60166" y="2757"/>
                    </a:cubicBezTo>
                    <a:cubicBezTo>
                      <a:pt x="60068" y="2757"/>
                      <a:pt x="59969" y="2786"/>
                      <a:pt x="59880" y="2857"/>
                    </a:cubicBezTo>
                    <a:lnTo>
                      <a:pt x="53497" y="7508"/>
                    </a:lnTo>
                    <a:lnTo>
                      <a:pt x="47144" y="3891"/>
                    </a:lnTo>
                    <a:cubicBezTo>
                      <a:pt x="47064" y="3837"/>
                      <a:pt x="46972" y="3813"/>
                      <a:pt x="46882" y="3813"/>
                    </a:cubicBezTo>
                    <a:cubicBezTo>
                      <a:pt x="46766" y="3813"/>
                      <a:pt x="46652" y="3853"/>
                      <a:pt x="46566" y="3921"/>
                    </a:cubicBezTo>
                    <a:lnTo>
                      <a:pt x="40244" y="8572"/>
                    </a:lnTo>
                    <a:lnTo>
                      <a:pt x="33891" y="3921"/>
                    </a:lnTo>
                    <a:cubicBezTo>
                      <a:pt x="33789" y="3853"/>
                      <a:pt x="33667" y="3813"/>
                      <a:pt x="33554" y="3813"/>
                    </a:cubicBezTo>
                    <a:cubicBezTo>
                      <a:pt x="33465" y="3813"/>
                      <a:pt x="33380" y="3837"/>
                      <a:pt x="33314" y="3891"/>
                    </a:cubicBezTo>
                    <a:lnTo>
                      <a:pt x="26931" y="7508"/>
                    </a:lnTo>
                    <a:lnTo>
                      <a:pt x="20548" y="2857"/>
                    </a:lnTo>
                    <a:cubicBezTo>
                      <a:pt x="20459" y="2786"/>
                      <a:pt x="20370" y="2757"/>
                      <a:pt x="20274" y="2757"/>
                    </a:cubicBezTo>
                    <a:cubicBezTo>
                      <a:pt x="20207" y="2757"/>
                      <a:pt x="20137" y="2771"/>
                      <a:pt x="20061" y="2796"/>
                    </a:cubicBezTo>
                    <a:lnTo>
                      <a:pt x="13678" y="4833"/>
                    </a:lnTo>
                    <a:lnTo>
                      <a:pt x="7234" y="122"/>
                    </a:lnTo>
                    <a:cubicBezTo>
                      <a:pt x="7142" y="48"/>
                      <a:pt x="7039" y="8"/>
                      <a:pt x="6932" y="8"/>
                    </a:cubicBezTo>
                    <a:cubicBezTo>
                      <a:pt x="6861" y="8"/>
                      <a:pt x="6790" y="25"/>
                      <a:pt x="6718" y="61"/>
                    </a:cubicBezTo>
                    <a:lnTo>
                      <a:pt x="334" y="2644"/>
                    </a:lnTo>
                    <a:lnTo>
                      <a:pt x="0" y="2371"/>
                    </a:lnTo>
                    <a:lnTo>
                      <a:pt x="0" y="2371"/>
                    </a:lnTo>
                    <a:cubicBezTo>
                      <a:pt x="183" y="2827"/>
                      <a:pt x="365" y="3283"/>
                      <a:pt x="608" y="3708"/>
                    </a:cubicBezTo>
                    <a:lnTo>
                      <a:pt x="6839" y="1185"/>
                    </a:lnTo>
                    <a:lnTo>
                      <a:pt x="13253" y="5866"/>
                    </a:lnTo>
                    <a:cubicBezTo>
                      <a:pt x="13342" y="5938"/>
                      <a:pt x="13431" y="5967"/>
                      <a:pt x="13526" y="5967"/>
                    </a:cubicBezTo>
                    <a:cubicBezTo>
                      <a:pt x="13593" y="5967"/>
                      <a:pt x="13663" y="5952"/>
                      <a:pt x="13739" y="5927"/>
                    </a:cubicBezTo>
                    <a:lnTo>
                      <a:pt x="20122" y="3891"/>
                    </a:lnTo>
                    <a:lnTo>
                      <a:pt x="26566" y="8602"/>
                    </a:lnTo>
                    <a:cubicBezTo>
                      <a:pt x="26668" y="8670"/>
                      <a:pt x="26780" y="8710"/>
                      <a:pt x="26886" y="8710"/>
                    </a:cubicBezTo>
                    <a:cubicBezTo>
                      <a:pt x="26968" y="8710"/>
                      <a:pt x="27046" y="8686"/>
                      <a:pt x="27113" y="8632"/>
                    </a:cubicBezTo>
                    <a:lnTo>
                      <a:pt x="33466" y="5015"/>
                    </a:lnTo>
                    <a:lnTo>
                      <a:pt x="39849" y="9666"/>
                    </a:lnTo>
                    <a:cubicBezTo>
                      <a:pt x="39970" y="9727"/>
                      <a:pt x="40031" y="9787"/>
                      <a:pt x="40153" y="9787"/>
                    </a:cubicBezTo>
                    <a:cubicBezTo>
                      <a:pt x="40274" y="9787"/>
                      <a:pt x="40396" y="9727"/>
                      <a:pt x="40457" y="9666"/>
                    </a:cubicBezTo>
                    <a:lnTo>
                      <a:pt x="46840" y="5015"/>
                    </a:lnTo>
                    <a:lnTo>
                      <a:pt x="53193" y="8632"/>
                    </a:lnTo>
                    <a:cubicBezTo>
                      <a:pt x="53273" y="8686"/>
                      <a:pt x="53364" y="8710"/>
                      <a:pt x="53455" y="8710"/>
                    </a:cubicBezTo>
                    <a:cubicBezTo>
                      <a:pt x="53571" y="8710"/>
                      <a:pt x="53685" y="8670"/>
                      <a:pt x="53770" y="8602"/>
                    </a:cubicBezTo>
                    <a:lnTo>
                      <a:pt x="60184" y="3891"/>
                    </a:lnTo>
                    <a:lnTo>
                      <a:pt x="66567" y="5927"/>
                    </a:lnTo>
                    <a:cubicBezTo>
                      <a:pt x="66630" y="5952"/>
                      <a:pt x="66698" y="5967"/>
                      <a:pt x="66767" y="5967"/>
                    </a:cubicBezTo>
                    <a:cubicBezTo>
                      <a:pt x="66865" y="5967"/>
                      <a:pt x="66964" y="5938"/>
                      <a:pt x="67053" y="5866"/>
                    </a:cubicBezTo>
                    <a:lnTo>
                      <a:pt x="73467" y="1185"/>
                    </a:lnTo>
                    <a:lnTo>
                      <a:pt x="79698" y="3708"/>
                    </a:lnTo>
                    <a:cubicBezTo>
                      <a:pt x="79941" y="3252"/>
                      <a:pt x="80154" y="2827"/>
                      <a:pt x="80366" y="2371"/>
                    </a:cubicBezTo>
                    <a:lnTo>
                      <a:pt x="80366" y="2371"/>
                    </a:lnTo>
                    <a:lnTo>
                      <a:pt x="80002" y="2644"/>
                    </a:lnTo>
                    <a:lnTo>
                      <a:pt x="73619" y="30"/>
                    </a:lnTo>
                    <a:cubicBezTo>
                      <a:pt x="73558" y="10"/>
                      <a:pt x="73497" y="0"/>
                      <a:pt x="73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65" name="Google Shape;15665;p447"/>
          <p:cNvGrpSpPr/>
          <p:nvPr/>
        </p:nvGrpSpPr>
        <p:grpSpPr>
          <a:xfrm>
            <a:off x="3888500" y="4541425"/>
            <a:ext cx="3388400" cy="563350"/>
            <a:chOff x="590700" y="4631700"/>
            <a:chExt cx="3388400" cy="563350"/>
          </a:xfrm>
        </p:grpSpPr>
        <p:sp>
          <p:nvSpPr>
            <p:cNvPr id="15666" name="Google Shape;15666;p447"/>
            <p:cNvSpPr/>
            <p:nvPr/>
          </p:nvSpPr>
          <p:spPr>
            <a:xfrm>
              <a:off x="3424350" y="4734975"/>
              <a:ext cx="406550" cy="322775"/>
            </a:xfrm>
            <a:custGeom>
              <a:rect b="b" l="l" r="r" t="t"/>
              <a:pathLst>
                <a:path extrusionOk="0" h="12911" w="16262">
                  <a:moveTo>
                    <a:pt x="7073" y="0"/>
                  </a:moveTo>
                  <a:cubicBezTo>
                    <a:pt x="7056" y="0"/>
                    <a:pt x="7039" y="1"/>
                    <a:pt x="7022" y="3"/>
                  </a:cubicBezTo>
                  <a:lnTo>
                    <a:pt x="608" y="459"/>
                  </a:lnTo>
                  <a:cubicBezTo>
                    <a:pt x="243" y="520"/>
                    <a:pt x="0" y="824"/>
                    <a:pt x="31" y="1188"/>
                  </a:cubicBezTo>
                  <a:cubicBezTo>
                    <a:pt x="243" y="3194"/>
                    <a:pt x="1459" y="9486"/>
                    <a:pt x="8693" y="12860"/>
                  </a:cubicBezTo>
                  <a:cubicBezTo>
                    <a:pt x="8765" y="12896"/>
                    <a:pt x="8846" y="12911"/>
                    <a:pt x="8920" y="12911"/>
                  </a:cubicBezTo>
                  <a:cubicBezTo>
                    <a:pt x="8972" y="12911"/>
                    <a:pt x="9020" y="12903"/>
                    <a:pt x="9058" y="12891"/>
                  </a:cubicBezTo>
                  <a:lnTo>
                    <a:pt x="15563" y="11614"/>
                  </a:lnTo>
                  <a:cubicBezTo>
                    <a:pt x="16171" y="11492"/>
                    <a:pt x="16262" y="10611"/>
                    <a:pt x="15684" y="10277"/>
                  </a:cubicBezTo>
                  <a:cubicBezTo>
                    <a:pt x="9727" y="6933"/>
                    <a:pt x="8085" y="2100"/>
                    <a:pt x="7690" y="520"/>
                  </a:cubicBezTo>
                  <a:cubicBezTo>
                    <a:pt x="7633" y="233"/>
                    <a:pt x="7359" y="0"/>
                    <a:pt x="707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7" name="Google Shape;15667;p447"/>
            <p:cNvSpPr/>
            <p:nvPr/>
          </p:nvSpPr>
          <p:spPr>
            <a:xfrm>
              <a:off x="3443350" y="4640050"/>
              <a:ext cx="530425" cy="424050"/>
            </a:xfrm>
            <a:custGeom>
              <a:rect b="b" l="l" r="r" t="t"/>
              <a:pathLst>
                <a:path extrusionOk="0" h="16962" w="21217">
                  <a:moveTo>
                    <a:pt x="912" y="0"/>
                  </a:moveTo>
                  <a:lnTo>
                    <a:pt x="0" y="2554"/>
                  </a:lnTo>
                  <a:cubicBezTo>
                    <a:pt x="0" y="2554"/>
                    <a:pt x="243" y="12432"/>
                    <a:pt x="11034" y="16961"/>
                  </a:cubicBezTo>
                  <a:lnTo>
                    <a:pt x="21216" y="14590"/>
                  </a:lnTo>
                  <a:cubicBezTo>
                    <a:pt x="10365" y="10183"/>
                    <a:pt x="8906" y="1672"/>
                    <a:pt x="8906" y="1672"/>
                  </a:cubicBezTo>
                  <a:lnTo>
                    <a:pt x="9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8" name="Google Shape;15668;p447"/>
            <p:cNvSpPr/>
            <p:nvPr/>
          </p:nvSpPr>
          <p:spPr>
            <a:xfrm>
              <a:off x="3462325" y="4631700"/>
              <a:ext cx="516000" cy="375400"/>
            </a:xfrm>
            <a:custGeom>
              <a:rect b="b" l="l" r="r" t="t"/>
              <a:pathLst>
                <a:path extrusionOk="0" h="15016" w="20640">
                  <a:moveTo>
                    <a:pt x="9059" y="0"/>
                  </a:moveTo>
                  <a:lnTo>
                    <a:pt x="183" y="334"/>
                  </a:lnTo>
                  <a:cubicBezTo>
                    <a:pt x="183" y="334"/>
                    <a:pt x="1" y="10000"/>
                    <a:pt x="10396" y="15016"/>
                  </a:cubicBezTo>
                  <a:lnTo>
                    <a:pt x="20640" y="13344"/>
                  </a:lnTo>
                  <a:cubicBezTo>
                    <a:pt x="10092" y="8359"/>
                    <a:pt x="9059" y="0"/>
                    <a:pt x="90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9" name="Google Shape;15669;p447"/>
            <p:cNvSpPr/>
            <p:nvPr/>
          </p:nvSpPr>
          <p:spPr>
            <a:xfrm>
              <a:off x="3719175" y="4964525"/>
              <a:ext cx="259925" cy="99575"/>
            </a:xfrm>
            <a:custGeom>
              <a:rect b="b" l="l" r="r" t="t"/>
              <a:pathLst>
                <a:path extrusionOk="0" h="3983" w="10397">
                  <a:moveTo>
                    <a:pt x="10396" y="0"/>
                  </a:moveTo>
                  <a:lnTo>
                    <a:pt x="122" y="1703"/>
                  </a:lnTo>
                  <a:lnTo>
                    <a:pt x="1" y="3982"/>
                  </a:lnTo>
                  <a:lnTo>
                    <a:pt x="10244" y="1611"/>
                  </a:lnTo>
                  <a:lnTo>
                    <a:pt x="103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0" name="Google Shape;15670;p447"/>
            <p:cNvSpPr/>
            <p:nvPr/>
          </p:nvSpPr>
          <p:spPr>
            <a:xfrm>
              <a:off x="591475" y="4753275"/>
              <a:ext cx="3281225" cy="200625"/>
            </a:xfrm>
            <a:custGeom>
              <a:rect b="b" l="l" r="r" t="t"/>
              <a:pathLst>
                <a:path extrusionOk="0" h="8025" w="131249">
                  <a:moveTo>
                    <a:pt x="129911" y="0"/>
                  </a:moveTo>
                  <a:lnTo>
                    <a:pt x="1246" y="2432"/>
                  </a:lnTo>
                  <a:cubicBezTo>
                    <a:pt x="578" y="2432"/>
                    <a:pt x="0" y="3040"/>
                    <a:pt x="30" y="3739"/>
                  </a:cubicBezTo>
                  <a:lnTo>
                    <a:pt x="122" y="6779"/>
                  </a:lnTo>
                  <a:cubicBezTo>
                    <a:pt x="122" y="7478"/>
                    <a:pt x="729" y="8025"/>
                    <a:pt x="1398" y="8025"/>
                  </a:cubicBezTo>
                  <a:lnTo>
                    <a:pt x="129972" y="2523"/>
                  </a:lnTo>
                  <a:cubicBezTo>
                    <a:pt x="130671" y="2462"/>
                    <a:pt x="131249" y="1915"/>
                    <a:pt x="131188" y="1216"/>
                  </a:cubicBezTo>
                  <a:cubicBezTo>
                    <a:pt x="131157" y="548"/>
                    <a:pt x="130580" y="0"/>
                    <a:pt x="129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1" name="Google Shape;15671;p447"/>
            <p:cNvSpPr/>
            <p:nvPr/>
          </p:nvSpPr>
          <p:spPr>
            <a:xfrm>
              <a:off x="675800" y="4812550"/>
              <a:ext cx="116300" cy="137550"/>
            </a:xfrm>
            <a:custGeom>
              <a:rect b="b" l="l" r="r" t="t"/>
              <a:pathLst>
                <a:path extrusionOk="0" h="5502" w="4652">
                  <a:moveTo>
                    <a:pt x="2828" y="0"/>
                  </a:moveTo>
                  <a:lnTo>
                    <a:pt x="92" y="31"/>
                  </a:lnTo>
                  <a:cubicBezTo>
                    <a:pt x="62" y="335"/>
                    <a:pt x="1" y="639"/>
                    <a:pt x="62" y="943"/>
                  </a:cubicBezTo>
                  <a:cubicBezTo>
                    <a:pt x="153" y="1885"/>
                    <a:pt x="700" y="2797"/>
                    <a:pt x="1582" y="3405"/>
                  </a:cubicBezTo>
                  <a:cubicBezTo>
                    <a:pt x="1764" y="3557"/>
                    <a:pt x="2037" y="3800"/>
                    <a:pt x="2068" y="4134"/>
                  </a:cubicBezTo>
                  <a:cubicBezTo>
                    <a:pt x="2098" y="4438"/>
                    <a:pt x="1916" y="4742"/>
                    <a:pt x="1764" y="4924"/>
                  </a:cubicBezTo>
                  <a:cubicBezTo>
                    <a:pt x="1582" y="5107"/>
                    <a:pt x="1460" y="5319"/>
                    <a:pt x="1338" y="5502"/>
                  </a:cubicBezTo>
                  <a:lnTo>
                    <a:pt x="4408" y="5380"/>
                  </a:lnTo>
                  <a:cubicBezTo>
                    <a:pt x="4560" y="4894"/>
                    <a:pt x="4651" y="4408"/>
                    <a:pt x="4621" y="3860"/>
                  </a:cubicBezTo>
                  <a:cubicBezTo>
                    <a:pt x="4499" y="2918"/>
                    <a:pt x="3952" y="2006"/>
                    <a:pt x="3101" y="1398"/>
                  </a:cubicBezTo>
                  <a:cubicBezTo>
                    <a:pt x="2889" y="1246"/>
                    <a:pt x="2645" y="1003"/>
                    <a:pt x="2585" y="669"/>
                  </a:cubicBezTo>
                  <a:cubicBezTo>
                    <a:pt x="2554" y="395"/>
                    <a:pt x="2676" y="183"/>
                    <a:pt x="2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2" name="Google Shape;15672;p447"/>
            <p:cNvSpPr/>
            <p:nvPr/>
          </p:nvSpPr>
          <p:spPr>
            <a:xfrm>
              <a:off x="816400" y="4810275"/>
              <a:ext cx="85125" cy="133750"/>
            </a:xfrm>
            <a:custGeom>
              <a:rect b="b" l="l" r="r" t="t"/>
              <a:pathLst>
                <a:path extrusionOk="0" h="5350" w="3405">
                  <a:moveTo>
                    <a:pt x="1307" y="0"/>
                  </a:moveTo>
                  <a:lnTo>
                    <a:pt x="0" y="30"/>
                  </a:lnTo>
                  <a:lnTo>
                    <a:pt x="0" y="547"/>
                  </a:lnTo>
                  <a:cubicBezTo>
                    <a:pt x="91" y="1337"/>
                    <a:pt x="547" y="2067"/>
                    <a:pt x="1277" y="2584"/>
                  </a:cubicBezTo>
                  <a:cubicBezTo>
                    <a:pt x="1672" y="2888"/>
                    <a:pt x="1945" y="3313"/>
                    <a:pt x="2037" y="3739"/>
                  </a:cubicBezTo>
                  <a:cubicBezTo>
                    <a:pt x="2067" y="4134"/>
                    <a:pt x="1915" y="4590"/>
                    <a:pt x="1581" y="5015"/>
                  </a:cubicBezTo>
                  <a:lnTo>
                    <a:pt x="1338" y="5350"/>
                  </a:lnTo>
                  <a:lnTo>
                    <a:pt x="2979" y="5289"/>
                  </a:lnTo>
                  <a:cubicBezTo>
                    <a:pt x="3283" y="4742"/>
                    <a:pt x="3404" y="4134"/>
                    <a:pt x="3313" y="3587"/>
                  </a:cubicBezTo>
                  <a:cubicBezTo>
                    <a:pt x="3222" y="2766"/>
                    <a:pt x="2766" y="2067"/>
                    <a:pt x="2067" y="1520"/>
                  </a:cubicBezTo>
                  <a:cubicBezTo>
                    <a:pt x="1641" y="1216"/>
                    <a:pt x="1368" y="790"/>
                    <a:pt x="1307" y="395"/>
                  </a:cubicBezTo>
                  <a:lnTo>
                    <a:pt x="13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3" name="Google Shape;15673;p447"/>
            <p:cNvSpPr/>
            <p:nvPr/>
          </p:nvSpPr>
          <p:spPr>
            <a:xfrm>
              <a:off x="590700" y="4786700"/>
              <a:ext cx="3279725" cy="167225"/>
            </a:xfrm>
            <a:custGeom>
              <a:rect b="b" l="l" r="r" t="t"/>
              <a:pathLst>
                <a:path extrusionOk="0" h="6689" w="131189">
                  <a:moveTo>
                    <a:pt x="131188" y="1"/>
                  </a:moveTo>
                  <a:lnTo>
                    <a:pt x="4165" y="4256"/>
                  </a:lnTo>
                  <a:lnTo>
                    <a:pt x="4165" y="4256"/>
                  </a:lnTo>
                  <a:cubicBezTo>
                    <a:pt x="4147" y="4257"/>
                    <a:pt x="4130" y="4257"/>
                    <a:pt x="4112" y="4257"/>
                  </a:cubicBezTo>
                  <a:cubicBezTo>
                    <a:pt x="3437" y="4257"/>
                    <a:pt x="2887" y="3692"/>
                    <a:pt x="2858" y="3040"/>
                  </a:cubicBezTo>
                  <a:lnTo>
                    <a:pt x="2767" y="1095"/>
                  </a:lnTo>
                  <a:lnTo>
                    <a:pt x="1247" y="1125"/>
                  </a:lnTo>
                  <a:cubicBezTo>
                    <a:pt x="578" y="1125"/>
                    <a:pt x="1" y="1733"/>
                    <a:pt x="31" y="2432"/>
                  </a:cubicBezTo>
                  <a:lnTo>
                    <a:pt x="122" y="5472"/>
                  </a:lnTo>
                  <a:cubicBezTo>
                    <a:pt x="152" y="6124"/>
                    <a:pt x="701" y="6689"/>
                    <a:pt x="1376" y="6689"/>
                  </a:cubicBezTo>
                  <a:cubicBezTo>
                    <a:pt x="1394" y="6689"/>
                    <a:pt x="1412" y="6689"/>
                    <a:pt x="1429" y="6688"/>
                  </a:cubicBezTo>
                  <a:lnTo>
                    <a:pt x="129973" y="1217"/>
                  </a:lnTo>
                  <a:cubicBezTo>
                    <a:pt x="130611" y="1186"/>
                    <a:pt x="131158" y="639"/>
                    <a:pt x="13118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4" name="Google Shape;15674;p447"/>
            <p:cNvSpPr/>
            <p:nvPr/>
          </p:nvSpPr>
          <p:spPr>
            <a:xfrm>
              <a:off x="682650" y="4852025"/>
              <a:ext cx="3275150" cy="343025"/>
            </a:xfrm>
            <a:custGeom>
              <a:rect b="b" l="l" r="r" t="t"/>
              <a:pathLst>
                <a:path extrusionOk="0" h="13721" w="131006">
                  <a:moveTo>
                    <a:pt x="129700" y="0"/>
                  </a:moveTo>
                  <a:cubicBezTo>
                    <a:pt x="129680" y="0"/>
                    <a:pt x="129659" y="1"/>
                    <a:pt x="129638" y="2"/>
                  </a:cubicBezTo>
                  <a:lnTo>
                    <a:pt x="1216" y="8148"/>
                  </a:lnTo>
                  <a:cubicBezTo>
                    <a:pt x="548" y="8209"/>
                    <a:pt x="0" y="8817"/>
                    <a:pt x="31" y="9516"/>
                  </a:cubicBezTo>
                  <a:lnTo>
                    <a:pt x="274" y="12555"/>
                  </a:lnTo>
                  <a:cubicBezTo>
                    <a:pt x="302" y="13203"/>
                    <a:pt x="826" y="13720"/>
                    <a:pt x="1483" y="13720"/>
                  </a:cubicBezTo>
                  <a:cubicBezTo>
                    <a:pt x="1535" y="13720"/>
                    <a:pt x="1588" y="13717"/>
                    <a:pt x="1642" y="13710"/>
                  </a:cubicBezTo>
                  <a:lnTo>
                    <a:pt x="129821" y="2525"/>
                  </a:lnTo>
                  <a:cubicBezTo>
                    <a:pt x="130520" y="2464"/>
                    <a:pt x="131006" y="1856"/>
                    <a:pt x="130976" y="1187"/>
                  </a:cubicBezTo>
                  <a:cubicBezTo>
                    <a:pt x="130946" y="479"/>
                    <a:pt x="130373" y="0"/>
                    <a:pt x="129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5" name="Google Shape;15675;p447"/>
            <p:cNvSpPr/>
            <p:nvPr/>
          </p:nvSpPr>
          <p:spPr>
            <a:xfrm>
              <a:off x="800425" y="5044300"/>
              <a:ext cx="118575" cy="139100"/>
            </a:xfrm>
            <a:custGeom>
              <a:rect b="b" l="l" r="r" t="t"/>
              <a:pathLst>
                <a:path extrusionOk="0" h="5564" w="4743">
                  <a:moveTo>
                    <a:pt x="3739" y="1"/>
                  </a:moveTo>
                  <a:lnTo>
                    <a:pt x="1004" y="183"/>
                  </a:lnTo>
                  <a:cubicBezTo>
                    <a:pt x="943" y="214"/>
                    <a:pt x="943" y="244"/>
                    <a:pt x="913" y="305"/>
                  </a:cubicBezTo>
                  <a:cubicBezTo>
                    <a:pt x="274" y="1126"/>
                    <a:pt x="1" y="2159"/>
                    <a:pt x="153" y="3101"/>
                  </a:cubicBezTo>
                  <a:cubicBezTo>
                    <a:pt x="305" y="4044"/>
                    <a:pt x="913" y="4925"/>
                    <a:pt x="1794" y="5503"/>
                  </a:cubicBezTo>
                  <a:cubicBezTo>
                    <a:pt x="1825" y="5533"/>
                    <a:pt x="1855" y="5533"/>
                    <a:pt x="1885" y="5563"/>
                  </a:cubicBezTo>
                  <a:lnTo>
                    <a:pt x="4743" y="5320"/>
                  </a:lnTo>
                  <a:cubicBezTo>
                    <a:pt x="4499" y="4591"/>
                    <a:pt x="3952" y="3861"/>
                    <a:pt x="3223" y="3375"/>
                  </a:cubicBezTo>
                  <a:cubicBezTo>
                    <a:pt x="3040" y="3223"/>
                    <a:pt x="2767" y="2980"/>
                    <a:pt x="2706" y="2676"/>
                  </a:cubicBezTo>
                  <a:cubicBezTo>
                    <a:pt x="2615" y="2372"/>
                    <a:pt x="2797" y="2068"/>
                    <a:pt x="2980" y="1855"/>
                  </a:cubicBezTo>
                  <a:cubicBezTo>
                    <a:pt x="3375" y="1278"/>
                    <a:pt x="3648" y="639"/>
                    <a:pt x="3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6" name="Google Shape;15676;p447"/>
            <p:cNvSpPr/>
            <p:nvPr/>
          </p:nvSpPr>
          <p:spPr>
            <a:xfrm>
              <a:off x="941025" y="5038225"/>
              <a:ext cx="87400" cy="133000"/>
            </a:xfrm>
            <a:custGeom>
              <a:rect b="b" l="l" r="r" t="t"/>
              <a:pathLst>
                <a:path extrusionOk="0" h="5320" w="3496">
                  <a:moveTo>
                    <a:pt x="2310" y="1"/>
                  </a:moveTo>
                  <a:lnTo>
                    <a:pt x="882" y="92"/>
                  </a:lnTo>
                  <a:cubicBezTo>
                    <a:pt x="851" y="122"/>
                    <a:pt x="790" y="183"/>
                    <a:pt x="760" y="244"/>
                  </a:cubicBezTo>
                  <a:cubicBezTo>
                    <a:pt x="243" y="943"/>
                    <a:pt x="0" y="1764"/>
                    <a:pt x="122" y="2554"/>
                  </a:cubicBezTo>
                  <a:cubicBezTo>
                    <a:pt x="243" y="3344"/>
                    <a:pt x="730" y="4043"/>
                    <a:pt x="1489" y="4530"/>
                  </a:cubicBezTo>
                  <a:cubicBezTo>
                    <a:pt x="1824" y="4742"/>
                    <a:pt x="2067" y="5016"/>
                    <a:pt x="2158" y="5320"/>
                  </a:cubicBezTo>
                  <a:lnTo>
                    <a:pt x="3496" y="5198"/>
                  </a:lnTo>
                  <a:cubicBezTo>
                    <a:pt x="3344" y="4530"/>
                    <a:pt x="2888" y="3922"/>
                    <a:pt x="2219" y="3466"/>
                  </a:cubicBezTo>
                  <a:cubicBezTo>
                    <a:pt x="1733" y="3162"/>
                    <a:pt x="1489" y="2767"/>
                    <a:pt x="1398" y="2372"/>
                  </a:cubicBezTo>
                  <a:cubicBezTo>
                    <a:pt x="1337" y="1946"/>
                    <a:pt x="1489" y="1490"/>
                    <a:pt x="1793" y="1034"/>
                  </a:cubicBezTo>
                  <a:cubicBezTo>
                    <a:pt x="2067" y="700"/>
                    <a:pt x="2219" y="335"/>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7" name="Google Shape;15677;p447"/>
            <p:cNvSpPr/>
            <p:nvPr/>
          </p:nvSpPr>
          <p:spPr>
            <a:xfrm>
              <a:off x="682650" y="4886250"/>
              <a:ext cx="3274400" cy="308650"/>
            </a:xfrm>
            <a:custGeom>
              <a:rect b="b" l="l" r="r" t="t"/>
              <a:pathLst>
                <a:path extrusionOk="0" h="12346" w="130976">
                  <a:moveTo>
                    <a:pt x="130976" y="1"/>
                  </a:moveTo>
                  <a:lnTo>
                    <a:pt x="3739" y="10305"/>
                  </a:lnTo>
                  <a:lnTo>
                    <a:pt x="3739" y="10305"/>
                  </a:lnTo>
                  <a:cubicBezTo>
                    <a:pt x="3700" y="10308"/>
                    <a:pt x="3661" y="10310"/>
                    <a:pt x="3623" y="10310"/>
                  </a:cubicBezTo>
                  <a:cubicBezTo>
                    <a:pt x="2946" y="10310"/>
                    <a:pt x="2400" y="9810"/>
                    <a:pt x="2371" y="9119"/>
                  </a:cubicBezTo>
                  <a:lnTo>
                    <a:pt x="2159" y="6688"/>
                  </a:lnTo>
                  <a:lnTo>
                    <a:pt x="1216" y="6779"/>
                  </a:lnTo>
                  <a:cubicBezTo>
                    <a:pt x="548" y="6809"/>
                    <a:pt x="0" y="7417"/>
                    <a:pt x="31" y="8147"/>
                  </a:cubicBezTo>
                  <a:lnTo>
                    <a:pt x="274" y="11186"/>
                  </a:lnTo>
                  <a:cubicBezTo>
                    <a:pt x="303" y="11821"/>
                    <a:pt x="879" y="12346"/>
                    <a:pt x="1535" y="12346"/>
                  </a:cubicBezTo>
                  <a:cubicBezTo>
                    <a:pt x="1571" y="12346"/>
                    <a:pt x="1606" y="12344"/>
                    <a:pt x="1642" y="12341"/>
                  </a:cubicBezTo>
                  <a:lnTo>
                    <a:pt x="129821" y="1186"/>
                  </a:lnTo>
                  <a:cubicBezTo>
                    <a:pt x="130489" y="1156"/>
                    <a:pt x="130945" y="609"/>
                    <a:pt x="13097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01" name="Shape 16601"/>
        <p:cNvGrpSpPr/>
        <p:nvPr/>
      </p:nvGrpSpPr>
      <p:grpSpPr>
        <a:xfrm>
          <a:off x="0" y="0"/>
          <a:ext cx="0" cy="0"/>
          <a:chOff x="0" y="0"/>
          <a:chExt cx="0" cy="0"/>
        </a:xfrm>
      </p:grpSpPr>
      <p:grpSp>
        <p:nvGrpSpPr>
          <p:cNvPr id="16602" name="Google Shape;16602;p465"/>
          <p:cNvGrpSpPr/>
          <p:nvPr/>
        </p:nvGrpSpPr>
        <p:grpSpPr>
          <a:xfrm>
            <a:off x="1194266" y="3987358"/>
            <a:ext cx="2850966" cy="1504175"/>
            <a:chOff x="262746" y="4013191"/>
            <a:chExt cx="3232022" cy="1705220"/>
          </a:xfrm>
        </p:grpSpPr>
        <p:sp>
          <p:nvSpPr>
            <p:cNvPr id="16603" name="Google Shape;16603;p465"/>
            <p:cNvSpPr/>
            <p:nvPr/>
          </p:nvSpPr>
          <p:spPr>
            <a:xfrm rot="683787">
              <a:off x="510569" y="4419437"/>
              <a:ext cx="2911999" cy="1021342"/>
            </a:xfrm>
            <a:custGeom>
              <a:rect b="b" l="l" r="r" t="t"/>
              <a:pathLst>
                <a:path extrusionOk="0" h="40853" w="116478">
                  <a:moveTo>
                    <a:pt x="116021" y="1"/>
                  </a:moveTo>
                  <a:lnTo>
                    <a:pt x="1" y="36202"/>
                  </a:lnTo>
                  <a:lnTo>
                    <a:pt x="1521" y="40852"/>
                  </a:lnTo>
                  <a:lnTo>
                    <a:pt x="116477" y="1369"/>
                  </a:lnTo>
                  <a:lnTo>
                    <a:pt x="116021"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4" name="Google Shape;16604;p465"/>
            <p:cNvSpPr/>
            <p:nvPr/>
          </p:nvSpPr>
          <p:spPr>
            <a:xfrm rot="683787">
              <a:off x="423242" y="4357641"/>
              <a:ext cx="2946950" cy="899740"/>
            </a:xfrm>
            <a:custGeom>
              <a:rect b="b" l="l" r="r" t="t"/>
              <a:pathLst>
                <a:path extrusionOk="0" h="35989" w="117876">
                  <a:moveTo>
                    <a:pt x="117480" y="0"/>
                  </a:moveTo>
                  <a:lnTo>
                    <a:pt x="1" y="31308"/>
                  </a:lnTo>
                  <a:lnTo>
                    <a:pt x="1338" y="35988"/>
                  </a:lnTo>
                  <a:lnTo>
                    <a:pt x="117875" y="1398"/>
                  </a:lnTo>
                  <a:lnTo>
                    <a:pt x="11748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5" name="Google Shape;16605;p465"/>
            <p:cNvSpPr/>
            <p:nvPr/>
          </p:nvSpPr>
          <p:spPr>
            <a:xfrm rot="683787">
              <a:off x="409337" y="4356336"/>
              <a:ext cx="2911224" cy="1021317"/>
            </a:xfrm>
            <a:custGeom>
              <a:rect b="b" l="l" r="r" t="t"/>
              <a:pathLst>
                <a:path extrusionOk="0" h="40852" w="116447">
                  <a:moveTo>
                    <a:pt x="116021" y="0"/>
                  </a:moveTo>
                  <a:lnTo>
                    <a:pt x="1" y="36201"/>
                  </a:lnTo>
                  <a:lnTo>
                    <a:pt x="1521" y="40852"/>
                  </a:lnTo>
                  <a:lnTo>
                    <a:pt x="116447" y="1368"/>
                  </a:lnTo>
                  <a:lnTo>
                    <a:pt x="116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6" name="Google Shape;16606;p465"/>
            <p:cNvSpPr/>
            <p:nvPr/>
          </p:nvSpPr>
          <p:spPr>
            <a:xfrm rot="683787">
              <a:off x="613353" y="4807970"/>
              <a:ext cx="664186" cy="307780"/>
            </a:xfrm>
            <a:custGeom>
              <a:rect b="b" l="l" r="r" t="t"/>
              <a:pathLst>
                <a:path extrusionOk="0" h="12311" w="26567">
                  <a:moveTo>
                    <a:pt x="25350" y="1"/>
                  </a:moveTo>
                  <a:lnTo>
                    <a:pt x="0" y="7904"/>
                  </a:lnTo>
                  <a:lnTo>
                    <a:pt x="1429" y="12311"/>
                  </a:lnTo>
                  <a:lnTo>
                    <a:pt x="26566" y="3648"/>
                  </a:lnTo>
                  <a:lnTo>
                    <a:pt x="253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7" name="Google Shape;16607;p465"/>
            <p:cNvSpPr/>
            <p:nvPr/>
          </p:nvSpPr>
          <p:spPr>
            <a:xfrm rot="683787">
              <a:off x="322605" y="4295324"/>
              <a:ext cx="2945425" cy="899765"/>
            </a:xfrm>
            <a:custGeom>
              <a:rect b="b" l="l" r="r" t="t"/>
              <a:pathLst>
                <a:path extrusionOk="0" h="35990" w="117815">
                  <a:moveTo>
                    <a:pt x="117450" y="1"/>
                  </a:moveTo>
                  <a:lnTo>
                    <a:pt x="1" y="31278"/>
                  </a:lnTo>
                  <a:lnTo>
                    <a:pt x="1338" y="35989"/>
                  </a:lnTo>
                  <a:lnTo>
                    <a:pt x="117815" y="1369"/>
                  </a:lnTo>
                  <a:lnTo>
                    <a:pt x="117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8" name="Google Shape;16608;p465"/>
            <p:cNvSpPr/>
            <p:nvPr/>
          </p:nvSpPr>
          <p:spPr>
            <a:xfrm rot="683787">
              <a:off x="537393" y="4659451"/>
              <a:ext cx="667986" cy="281955"/>
            </a:xfrm>
            <a:custGeom>
              <a:rect b="b" l="l" r="r" t="t"/>
              <a:pathLst>
                <a:path extrusionOk="0" h="11278" w="26719">
                  <a:moveTo>
                    <a:pt x="25685" y="1"/>
                  </a:moveTo>
                  <a:lnTo>
                    <a:pt x="1" y="6840"/>
                  </a:lnTo>
                  <a:lnTo>
                    <a:pt x="1217" y="11277"/>
                  </a:lnTo>
                  <a:lnTo>
                    <a:pt x="26719" y="3709"/>
                  </a:lnTo>
                  <a:lnTo>
                    <a:pt x="256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9" name="Google Shape;16609;p465"/>
          <p:cNvGrpSpPr/>
          <p:nvPr/>
        </p:nvGrpSpPr>
        <p:grpSpPr>
          <a:xfrm>
            <a:off x="7821500" y="4593400"/>
            <a:ext cx="1045650" cy="624650"/>
            <a:chOff x="5674375" y="4696150"/>
            <a:chExt cx="1045650" cy="624650"/>
          </a:xfrm>
        </p:grpSpPr>
        <p:sp>
          <p:nvSpPr>
            <p:cNvPr id="16610" name="Google Shape;16610;p465"/>
            <p:cNvSpPr/>
            <p:nvPr/>
          </p:nvSpPr>
          <p:spPr>
            <a:xfrm>
              <a:off x="5805850" y="5062425"/>
              <a:ext cx="914175" cy="258375"/>
            </a:xfrm>
            <a:custGeom>
              <a:rect b="b" l="l" r="r" t="t"/>
              <a:pathLst>
                <a:path extrusionOk="0" h="10335" w="36567">
                  <a:moveTo>
                    <a:pt x="18238" y="0"/>
                  </a:moveTo>
                  <a:cubicBezTo>
                    <a:pt x="8177" y="0"/>
                    <a:pt x="0" y="2341"/>
                    <a:pt x="0" y="5168"/>
                  </a:cubicBezTo>
                  <a:cubicBezTo>
                    <a:pt x="0" y="5988"/>
                    <a:pt x="669" y="6687"/>
                    <a:pt x="1763" y="7386"/>
                  </a:cubicBezTo>
                  <a:cubicBezTo>
                    <a:pt x="4681" y="9119"/>
                    <a:pt x="11004" y="10335"/>
                    <a:pt x="18299" y="10335"/>
                  </a:cubicBezTo>
                  <a:cubicBezTo>
                    <a:pt x="25594" y="10335"/>
                    <a:pt x="31885" y="9119"/>
                    <a:pt x="34834" y="7386"/>
                  </a:cubicBezTo>
                  <a:cubicBezTo>
                    <a:pt x="35958" y="6687"/>
                    <a:pt x="36566" y="5988"/>
                    <a:pt x="36566" y="5168"/>
                  </a:cubicBezTo>
                  <a:cubicBezTo>
                    <a:pt x="36566" y="2371"/>
                    <a:pt x="28390" y="61"/>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1" name="Google Shape;16611;p465"/>
            <p:cNvSpPr/>
            <p:nvPr/>
          </p:nvSpPr>
          <p:spPr>
            <a:xfrm>
              <a:off x="5941100" y="5128525"/>
              <a:ext cx="379975" cy="126925"/>
            </a:xfrm>
            <a:custGeom>
              <a:rect b="b" l="l" r="r" t="t"/>
              <a:pathLst>
                <a:path extrusionOk="0" h="5077" w="15199">
                  <a:moveTo>
                    <a:pt x="7600" y="1"/>
                  </a:moveTo>
                  <a:cubicBezTo>
                    <a:pt x="3375" y="1"/>
                    <a:pt x="1" y="1125"/>
                    <a:pt x="1" y="2524"/>
                  </a:cubicBezTo>
                  <a:cubicBezTo>
                    <a:pt x="1" y="3952"/>
                    <a:pt x="3435" y="5077"/>
                    <a:pt x="7600" y="5077"/>
                  </a:cubicBezTo>
                  <a:cubicBezTo>
                    <a:pt x="11825" y="5077"/>
                    <a:pt x="15199" y="3952"/>
                    <a:pt x="15199" y="2524"/>
                  </a:cubicBezTo>
                  <a:cubicBezTo>
                    <a:pt x="15199" y="1156"/>
                    <a:pt x="11825" y="3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2" name="Google Shape;16612;p465"/>
            <p:cNvSpPr/>
            <p:nvPr/>
          </p:nvSpPr>
          <p:spPr>
            <a:xfrm>
              <a:off x="5675150" y="4825325"/>
              <a:ext cx="911900" cy="391375"/>
            </a:xfrm>
            <a:custGeom>
              <a:rect b="b" l="l" r="r" t="t"/>
              <a:pathLst>
                <a:path extrusionOk="0" h="15655" w="36476">
                  <a:moveTo>
                    <a:pt x="0" y="1"/>
                  </a:moveTo>
                  <a:cubicBezTo>
                    <a:pt x="0" y="1"/>
                    <a:pt x="244" y="15655"/>
                    <a:pt x="18238" y="15655"/>
                  </a:cubicBezTo>
                  <a:cubicBezTo>
                    <a:pt x="36262" y="15655"/>
                    <a:pt x="36475" y="1"/>
                    <a:pt x="36475" y="1"/>
                  </a:cubicBezTo>
                  <a:lnTo>
                    <a:pt x="36475" y="1"/>
                  </a:lnTo>
                  <a:lnTo>
                    <a:pt x="18238" y="212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3" name="Google Shape;16613;p465"/>
            <p:cNvSpPr/>
            <p:nvPr/>
          </p:nvSpPr>
          <p:spPr>
            <a:xfrm>
              <a:off x="5674375" y="4696150"/>
              <a:ext cx="913425" cy="258400"/>
            </a:xfrm>
            <a:custGeom>
              <a:rect b="b" l="l" r="r" t="t"/>
              <a:pathLst>
                <a:path extrusionOk="0" h="10336" w="36537">
                  <a:moveTo>
                    <a:pt x="18238" y="1"/>
                  </a:moveTo>
                  <a:cubicBezTo>
                    <a:pt x="8147" y="1"/>
                    <a:pt x="1" y="2311"/>
                    <a:pt x="1" y="5168"/>
                  </a:cubicBezTo>
                  <a:cubicBezTo>
                    <a:pt x="1" y="5958"/>
                    <a:pt x="639" y="6688"/>
                    <a:pt x="1733" y="7356"/>
                  </a:cubicBezTo>
                  <a:cubicBezTo>
                    <a:pt x="4682" y="9119"/>
                    <a:pt x="10974" y="10335"/>
                    <a:pt x="18269" y="10335"/>
                  </a:cubicBezTo>
                  <a:cubicBezTo>
                    <a:pt x="25564" y="10335"/>
                    <a:pt x="31886" y="9119"/>
                    <a:pt x="34804" y="7356"/>
                  </a:cubicBezTo>
                  <a:cubicBezTo>
                    <a:pt x="35929" y="6688"/>
                    <a:pt x="36537" y="5958"/>
                    <a:pt x="36537" y="5168"/>
                  </a:cubicBezTo>
                  <a:cubicBezTo>
                    <a:pt x="36537" y="2311"/>
                    <a:pt x="28390" y="1"/>
                    <a:pt x="18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4" name="Google Shape;16614;p465"/>
            <p:cNvSpPr/>
            <p:nvPr/>
          </p:nvSpPr>
          <p:spPr>
            <a:xfrm>
              <a:off x="5728325" y="4805575"/>
              <a:ext cx="807800" cy="138325"/>
            </a:xfrm>
            <a:custGeom>
              <a:rect b="b" l="l" r="r" t="t"/>
              <a:pathLst>
                <a:path extrusionOk="0" h="5533" w="32312">
                  <a:moveTo>
                    <a:pt x="16141" y="1"/>
                  </a:moveTo>
                  <a:cubicBezTo>
                    <a:pt x="9150" y="1"/>
                    <a:pt x="3041" y="1125"/>
                    <a:pt x="1" y="2767"/>
                  </a:cubicBezTo>
                  <a:cubicBezTo>
                    <a:pt x="3041" y="4438"/>
                    <a:pt x="9150" y="5533"/>
                    <a:pt x="16141" y="5533"/>
                  </a:cubicBezTo>
                  <a:cubicBezTo>
                    <a:pt x="23132" y="5533"/>
                    <a:pt x="29272" y="4408"/>
                    <a:pt x="32312" y="2767"/>
                  </a:cubicBezTo>
                  <a:cubicBezTo>
                    <a:pt x="29211" y="1125"/>
                    <a:pt x="23132" y="1"/>
                    <a:pt x="16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5" name="Google Shape;16615;p465"/>
            <p:cNvSpPr/>
            <p:nvPr/>
          </p:nvSpPr>
          <p:spPr>
            <a:xfrm>
              <a:off x="5675150" y="4696150"/>
              <a:ext cx="911900" cy="258400"/>
            </a:xfrm>
            <a:custGeom>
              <a:rect b="b" l="l" r="r" t="t"/>
              <a:pathLst>
                <a:path extrusionOk="0" h="10336" w="36476">
                  <a:moveTo>
                    <a:pt x="18238" y="973"/>
                  </a:moveTo>
                  <a:cubicBezTo>
                    <a:pt x="29545" y="973"/>
                    <a:pt x="35502" y="3679"/>
                    <a:pt x="35502" y="5168"/>
                  </a:cubicBezTo>
                  <a:cubicBezTo>
                    <a:pt x="35502" y="6657"/>
                    <a:pt x="29545" y="9332"/>
                    <a:pt x="18238" y="9332"/>
                  </a:cubicBezTo>
                  <a:cubicBezTo>
                    <a:pt x="6930" y="9332"/>
                    <a:pt x="1003" y="6657"/>
                    <a:pt x="1003" y="5168"/>
                  </a:cubicBezTo>
                  <a:cubicBezTo>
                    <a:pt x="1003" y="3679"/>
                    <a:pt x="6930" y="973"/>
                    <a:pt x="18238" y="973"/>
                  </a:cubicBezTo>
                  <a:close/>
                  <a:moveTo>
                    <a:pt x="18238" y="1"/>
                  </a:moveTo>
                  <a:cubicBezTo>
                    <a:pt x="8177" y="1"/>
                    <a:pt x="0" y="2311"/>
                    <a:pt x="0" y="5168"/>
                  </a:cubicBezTo>
                  <a:cubicBezTo>
                    <a:pt x="0" y="8025"/>
                    <a:pt x="8177" y="10335"/>
                    <a:pt x="18238" y="10335"/>
                  </a:cubicBezTo>
                  <a:cubicBezTo>
                    <a:pt x="28299" y="10335"/>
                    <a:pt x="36475" y="8025"/>
                    <a:pt x="36475" y="5168"/>
                  </a:cubicBezTo>
                  <a:cubicBezTo>
                    <a:pt x="36475" y="2311"/>
                    <a:pt x="28359" y="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6" name="Google Shape;16616;p465"/>
            <p:cNvSpPr/>
            <p:nvPr/>
          </p:nvSpPr>
          <p:spPr>
            <a:xfrm>
              <a:off x="5843850" y="4825300"/>
              <a:ext cx="333600" cy="33500"/>
            </a:xfrm>
            <a:custGeom>
              <a:rect b="b" l="l" r="r" t="t"/>
              <a:pathLst>
                <a:path extrusionOk="0" h="1340" w="13344">
                  <a:moveTo>
                    <a:pt x="9741" y="1"/>
                  </a:moveTo>
                  <a:cubicBezTo>
                    <a:pt x="6467" y="1"/>
                    <a:pt x="3177" y="451"/>
                    <a:pt x="0" y="1339"/>
                  </a:cubicBezTo>
                  <a:cubicBezTo>
                    <a:pt x="4529" y="1066"/>
                    <a:pt x="8876" y="640"/>
                    <a:pt x="13344" y="184"/>
                  </a:cubicBezTo>
                  <a:cubicBezTo>
                    <a:pt x="12149" y="62"/>
                    <a:pt x="10946" y="1"/>
                    <a:pt x="974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7" name="Google Shape;16617;p465"/>
          <p:cNvSpPr/>
          <p:nvPr/>
        </p:nvSpPr>
        <p:spPr>
          <a:xfrm>
            <a:off x="255250" y="2571738"/>
            <a:ext cx="2734200" cy="165287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Goal</a:t>
            </a:r>
            <a:endParaRPr b="1" sz="1700">
              <a:solidFill>
                <a:schemeClr val="dk1"/>
              </a:solidFill>
            </a:endParaRPr>
          </a:p>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lang="en" sz="1500">
                <a:solidFill>
                  <a:schemeClr val="dk1"/>
                </a:solidFill>
              </a:rPr>
              <a:t>Improve delivery accuracy &amp; convenience</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6618" name="Google Shape;16618;p465"/>
          <p:cNvSpPr/>
          <p:nvPr/>
        </p:nvSpPr>
        <p:spPr>
          <a:xfrm>
            <a:off x="255250" y="1112700"/>
            <a:ext cx="2734200" cy="15041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b="1" lang="en" sz="1700">
                <a:solidFill>
                  <a:schemeClr val="dk1"/>
                </a:solidFill>
              </a:rPr>
              <a:t>Objective</a:t>
            </a:r>
            <a:br>
              <a:rPr lang="en" sz="1800">
                <a:solidFill>
                  <a:schemeClr val="dk1"/>
                </a:solidFill>
              </a:rPr>
            </a:br>
            <a:r>
              <a:rPr lang="en" sz="1500">
                <a:solidFill>
                  <a:schemeClr val="dk1"/>
                </a:solidFill>
              </a:rPr>
              <a:t>Update the users with specific </a:t>
            </a:r>
            <a:endParaRPr sz="1500">
              <a:solidFill>
                <a:schemeClr val="dk1"/>
              </a:solidFill>
            </a:endParaRPr>
          </a:p>
          <a:p>
            <a:pPr indent="0" lvl="0" marL="0" rtl="0" algn="ctr">
              <a:spcBef>
                <a:spcPts val="0"/>
              </a:spcBef>
              <a:spcAft>
                <a:spcPts val="0"/>
              </a:spcAft>
              <a:buNone/>
            </a:pPr>
            <a:r>
              <a:rPr lang="en" sz="1500">
                <a:solidFill>
                  <a:schemeClr val="dk1"/>
                </a:solidFill>
              </a:rPr>
              <a:t>estimated delivery time</a:t>
            </a:r>
            <a:endParaRPr sz="13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ctr">
              <a:spcBef>
                <a:spcPts val="0"/>
              </a:spcBef>
              <a:spcAft>
                <a:spcPts val="0"/>
              </a:spcAft>
              <a:buNone/>
            </a:pPr>
            <a:r>
              <a:t/>
            </a:r>
            <a:endParaRPr>
              <a:latin typeface="Anaheim"/>
              <a:ea typeface="Anaheim"/>
              <a:cs typeface="Anaheim"/>
              <a:sym typeface="Anaheim"/>
            </a:endParaRPr>
          </a:p>
        </p:txBody>
      </p:sp>
      <p:sp>
        <p:nvSpPr>
          <p:cNvPr id="16619" name="Google Shape;16619;p465"/>
          <p:cNvSpPr/>
          <p:nvPr/>
        </p:nvSpPr>
        <p:spPr>
          <a:xfrm>
            <a:off x="3142350" y="2571738"/>
            <a:ext cx="2734200" cy="165287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Goal</a:t>
            </a:r>
            <a:endParaRPr b="1" sz="1700">
              <a:solidFill>
                <a:schemeClr val="dk1"/>
              </a:solidFill>
            </a:endParaRPr>
          </a:p>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lang="en" sz="1500">
                <a:solidFill>
                  <a:schemeClr val="dk1"/>
                </a:solidFill>
              </a:rPr>
              <a:t>Timely problem report and processing </a:t>
            </a:r>
            <a:endParaRPr b="1" sz="17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6620" name="Google Shape;16620;p465"/>
          <p:cNvSpPr/>
          <p:nvPr/>
        </p:nvSpPr>
        <p:spPr>
          <a:xfrm>
            <a:off x="3180375" y="1112700"/>
            <a:ext cx="2734200" cy="15041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Objective</a:t>
            </a:r>
            <a:br>
              <a:rPr lang="en" sz="1800">
                <a:solidFill>
                  <a:schemeClr val="dk1"/>
                </a:solidFill>
              </a:rPr>
            </a:br>
            <a:r>
              <a:rPr lang="en" sz="1500">
                <a:solidFill>
                  <a:schemeClr val="dk1"/>
                </a:solidFill>
              </a:rPr>
              <a:t>Provide customer service Chatbot to support problem reporting</a:t>
            </a:r>
            <a:endParaRPr>
              <a:latin typeface="Anaheim"/>
              <a:ea typeface="Anaheim"/>
              <a:cs typeface="Anaheim"/>
              <a:sym typeface="Anaheim"/>
            </a:endParaRPr>
          </a:p>
        </p:txBody>
      </p:sp>
      <p:sp>
        <p:nvSpPr>
          <p:cNvPr id="16621" name="Google Shape;16621;p465"/>
          <p:cNvSpPr/>
          <p:nvPr/>
        </p:nvSpPr>
        <p:spPr>
          <a:xfrm>
            <a:off x="6105500" y="2571750"/>
            <a:ext cx="2734200" cy="165287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Goal</a:t>
            </a:r>
            <a:endParaRPr b="1" sz="1700">
              <a:solidFill>
                <a:schemeClr val="dk1"/>
              </a:solidFill>
            </a:endParaRPr>
          </a:p>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lang="en" sz="1500">
                <a:solidFill>
                  <a:schemeClr val="dk1"/>
                </a:solidFill>
              </a:rPr>
              <a:t>Improve purchasing convenience</a:t>
            </a:r>
            <a:endParaRPr b="1" sz="17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6622" name="Google Shape;16622;p465"/>
          <p:cNvSpPr/>
          <p:nvPr/>
        </p:nvSpPr>
        <p:spPr>
          <a:xfrm>
            <a:off x="6105500" y="1112700"/>
            <a:ext cx="2734200" cy="15041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b="1" lang="en" sz="1700">
                <a:solidFill>
                  <a:schemeClr val="dk1"/>
                </a:solidFill>
              </a:rPr>
              <a:t>Objective</a:t>
            </a:r>
            <a:br>
              <a:rPr lang="en" sz="1800">
                <a:solidFill>
                  <a:schemeClr val="dk1"/>
                </a:solidFill>
              </a:rPr>
            </a:br>
            <a:r>
              <a:rPr lang="en" sz="1500">
                <a:solidFill>
                  <a:schemeClr val="dk1"/>
                </a:solidFill>
              </a:rPr>
              <a:t>Provide subscribed-delivery feature for more convenient grocery shopping</a:t>
            </a:r>
            <a:endParaRPr sz="1500">
              <a:solidFill>
                <a:schemeClr val="dk1"/>
              </a:solidFill>
            </a:endParaRPr>
          </a:p>
          <a:p>
            <a:pPr indent="0" lvl="0" marL="0" rtl="0" algn="ctr">
              <a:spcBef>
                <a:spcPts val="0"/>
              </a:spcBef>
              <a:spcAft>
                <a:spcPts val="0"/>
              </a:spcAft>
              <a:buNone/>
            </a:pPr>
            <a:r>
              <a:t/>
            </a:r>
            <a:endParaRPr>
              <a:latin typeface="Anaheim"/>
              <a:ea typeface="Anaheim"/>
              <a:cs typeface="Anaheim"/>
              <a:sym typeface="Anaheim"/>
            </a:endParaRPr>
          </a:p>
        </p:txBody>
      </p:sp>
      <p:sp>
        <p:nvSpPr>
          <p:cNvPr id="16623" name="Google Shape;16623;p465"/>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rPr>
              <a:t>Strategic Objectives</a:t>
            </a:r>
            <a:endParaRPr b="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27" name="Shape 16627"/>
        <p:cNvGrpSpPr/>
        <p:nvPr/>
      </p:nvGrpSpPr>
      <p:grpSpPr>
        <a:xfrm>
          <a:off x="0" y="0"/>
          <a:ext cx="0" cy="0"/>
          <a:chOff x="0" y="0"/>
          <a:chExt cx="0" cy="0"/>
        </a:xfrm>
      </p:grpSpPr>
      <p:sp>
        <p:nvSpPr>
          <p:cNvPr id="16628" name="Google Shape;16628;p466"/>
          <p:cNvSpPr txBox="1"/>
          <p:nvPr>
            <p:ph idx="6" type="title"/>
          </p:nvPr>
        </p:nvSpPr>
        <p:spPr>
          <a:xfrm>
            <a:off x="720000" y="5182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Commonly needed data </a:t>
            </a:r>
            <a:endParaRPr/>
          </a:p>
        </p:txBody>
      </p:sp>
      <p:graphicFrame>
        <p:nvGraphicFramePr>
          <p:cNvPr id="16629" name="Google Shape;16629;p466"/>
          <p:cNvGraphicFramePr/>
          <p:nvPr/>
        </p:nvGraphicFramePr>
        <p:xfrm>
          <a:off x="217650" y="1261550"/>
          <a:ext cx="3000000" cy="3000000"/>
        </p:xfrm>
        <a:graphic>
          <a:graphicData uri="http://schemas.openxmlformats.org/drawingml/2006/table">
            <a:tbl>
              <a:tblPr>
                <a:noFill/>
                <a:tableStyleId>{3FC64505-A85D-464F-BF32-B7D453537EAC}</a:tableStyleId>
              </a:tblPr>
              <a:tblGrid>
                <a:gridCol w="1577900"/>
              </a:tblGrid>
              <a:tr h="12700">
                <a:tc>
                  <a:txBody>
                    <a:bodyPr/>
                    <a:lstStyle/>
                    <a:p>
                      <a:pPr indent="0" lvl="0" marL="0" rtl="0" algn="l">
                        <a:spcBef>
                          <a:spcPts val="0"/>
                        </a:spcBef>
                        <a:spcAft>
                          <a:spcPts val="0"/>
                        </a:spcAft>
                        <a:buNone/>
                      </a:pPr>
                      <a:r>
                        <a:rPr b="1" lang="en" sz="1100"/>
                        <a:t>Order </a:t>
                      </a:r>
                      <a:endParaRPr b="1" sz="1100"/>
                    </a:p>
                  </a:txBody>
                  <a:tcPr marT="63500" marB="63500" marR="63500" marL="63500"/>
                </a:tc>
              </a:tr>
              <a:tr h="12700">
                <a:tc>
                  <a:txBody>
                    <a:bodyPr/>
                    <a:lstStyle/>
                    <a:p>
                      <a:pPr indent="0" lvl="0" marL="0" rtl="0" algn="l">
                        <a:spcBef>
                          <a:spcPts val="0"/>
                        </a:spcBef>
                        <a:spcAft>
                          <a:spcPts val="0"/>
                        </a:spcAft>
                        <a:buNone/>
                      </a:pPr>
                      <a:r>
                        <a:rPr lang="en" sz="1100">
                          <a:latin typeface="Roboto"/>
                          <a:ea typeface="Roboto"/>
                          <a:cs typeface="Roboto"/>
                          <a:sym typeface="Roboto"/>
                        </a:rPr>
                        <a:t>Order ID (PK)</a:t>
                      </a:r>
                      <a:endParaRPr sz="1100">
                        <a:latin typeface="Roboto"/>
                        <a:ea typeface="Roboto"/>
                        <a:cs typeface="Roboto"/>
                        <a:sym typeface="Roboto"/>
                      </a:endParaRPr>
                    </a:p>
                  </a:txBody>
                  <a:tcPr marT="63500" marB="63500" marR="63500" marL="63500"/>
                </a:tc>
              </a:tr>
              <a:tr h="12700">
                <a:tc>
                  <a:txBody>
                    <a:bodyPr/>
                    <a:lstStyle/>
                    <a:p>
                      <a:pPr indent="0" lvl="0" marL="0" rtl="0" algn="l">
                        <a:spcBef>
                          <a:spcPts val="0"/>
                        </a:spcBef>
                        <a:spcAft>
                          <a:spcPts val="0"/>
                        </a:spcAft>
                        <a:buNone/>
                      </a:pPr>
                      <a:r>
                        <a:rPr lang="en" sz="1100">
                          <a:latin typeface="Roboto"/>
                          <a:ea typeface="Roboto"/>
                          <a:cs typeface="Roboto"/>
                          <a:sym typeface="Roboto"/>
                        </a:rPr>
                        <a:t>Driver ID(FK)</a:t>
                      </a:r>
                      <a:endParaRPr sz="1100">
                        <a:latin typeface="Roboto"/>
                        <a:ea typeface="Roboto"/>
                        <a:cs typeface="Roboto"/>
                        <a:sym typeface="Roboto"/>
                      </a:endParaRPr>
                    </a:p>
                  </a:txBody>
                  <a:tcPr marT="63500" marB="63500" marR="63500" marL="63500"/>
                </a:tc>
              </a:tr>
              <a:tr h="12700">
                <a:tc>
                  <a:txBody>
                    <a:bodyPr/>
                    <a:lstStyle/>
                    <a:p>
                      <a:pPr indent="0" lvl="0" marL="0" rtl="0" algn="l">
                        <a:spcBef>
                          <a:spcPts val="0"/>
                        </a:spcBef>
                        <a:spcAft>
                          <a:spcPts val="0"/>
                        </a:spcAft>
                        <a:buNone/>
                      </a:pPr>
                      <a:r>
                        <a:rPr lang="en" sz="1100">
                          <a:latin typeface="Roboto"/>
                          <a:ea typeface="Roboto"/>
                          <a:cs typeface="Roboto"/>
                          <a:sym typeface="Roboto"/>
                        </a:rPr>
                        <a:t>Customer ID (FK)</a:t>
                      </a:r>
                      <a:endParaRPr sz="1100"/>
                    </a:p>
                  </a:txBody>
                  <a:tcPr marT="63500" marB="63500" marR="63500" marL="63500"/>
                </a:tc>
              </a:tr>
              <a:tr h="12700">
                <a:tc>
                  <a:txBody>
                    <a:bodyPr/>
                    <a:lstStyle/>
                    <a:p>
                      <a:pPr indent="0" lvl="0" marL="0" rtl="0" algn="l">
                        <a:spcBef>
                          <a:spcPts val="0"/>
                        </a:spcBef>
                        <a:spcAft>
                          <a:spcPts val="0"/>
                        </a:spcAft>
                        <a:buNone/>
                      </a:pPr>
                      <a:r>
                        <a:rPr lang="en" sz="1100">
                          <a:latin typeface="Roboto"/>
                          <a:ea typeface="Roboto"/>
                          <a:cs typeface="Roboto"/>
                          <a:sym typeface="Roboto"/>
                        </a:rPr>
                        <a:t>Order Status</a:t>
                      </a:r>
                      <a:endParaRPr sz="1100"/>
                    </a:p>
                  </a:txBody>
                  <a:tcPr marT="63500" marB="63500" marR="63500" marL="63500"/>
                </a:tc>
              </a:tr>
              <a:tr h="12700">
                <a:tc>
                  <a:txBody>
                    <a:bodyPr/>
                    <a:lstStyle/>
                    <a:p>
                      <a:pPr indent="0" lvl="0" marL="0" rtl="0" algn="l">
                        <a:spcBef>
                          <a:spcPts val="0"/>
                        </a:spcBef>
                        <a:spcAft>
                          <a:spcPts val="0"/>
                        </a:spcAft>
                        <a:buNone/>
                      </a:pPr>
                      <a:r>
                        <a:rPr lang="en" sz="1100">
                          <a:latin typeface="Roboto"/>
                          <a:ea typeface="Roboto"/>
                          <a:cs typeface="Roboto"/>
                          <a:sym typeface="Roboto"/>
                        </a:rPr>
                        <a:t>Order Timestamp</a:t>
                      </a:r>
                      <a:endParaRPr sz="1100"/>
                    </a:p>
                  </a:txBody>
                  <a:tcPr marT="63500" marB="63500" marR="63500" marL="63500"/>
                </a:tc>
              </a:tr>
              <a:tr h="12700">
                <a:tc>
                  <a:txBody>
                    <a:bodyPr/>
                    <a:lstStyle/>
                    <a:p>
                      <a:pPr indent="0" lvl="0" marL="0" rtl="0" algn="l">
                        <a:spcBef>
                          <a:spcPts val="0"/>
                        </a:spcBef>
                        <a:spcAft>
                          <a:spcPts val="0"/>
                        </a:spcAft>
                        <a:buNone/>
                      </a:pPr>
                      <a:r>
                        <a:rPr lang="en" sz="1100">
                          <a:latin typeface="Roboto"/>
                          <a:ea typeface="Roboto"/>
                          <a:cs typeface="Roboto"/>
                          <a:sym typeface="Roboto"/>
                        </a:rPr>
                        <a:t>Delivery Address</a:t>
                      </a:r>
                      <a:endParaRPr sz="1100"/>
                    </a:p>
                  </a:txBody>
                  <a:tcPr marT="63500" marB="63500" marR="63500" marL="63500"/>
                </a:tc>
              </a:tr>
              <a:tr h="12700">
                <a:tc>
                  <a:txBody>
                    <a:bodyPr/>
                    <a:lstStyle/>
                    <a:p>
                      <a:pPr indent="0" lvl="0" marL="0" rtl="0" algn="l">
                        <a:spcBef>
                          <a:spcPts val="0"/>
                        </a:spcBef>
                        <a:spcAft>
                          <a:spcPts val="0"/>
                        </a:spcAft>
                        <a:buNone/>
                      </a:pPr>
                      <a:r>
                        <a:rPr b="1" lang="en" sz="1100"/>
                        <a:t>Subscription ID (FK)</a:t>
                      </a:r>
                      <a:endParaRPr b="1" sz="1100">
                        <a:latin typeface="Roboto"/>
                        <a:ea typeface="Roboto"/>
                        <a:cs typeface="Roboto"/>
                        <a:sym typeface="Roboto"/>
                      </a:endParaRPr>
                    </a:p>
                  </a:txBody>
                  <a:tcPr marT="63500" marB="63500" marR="63500" marL="63500"/>
                </a:tc>
              </a:tr>
            </a:tbl>
          </a:graphicData>
        </a:graphic>
      </p:graphicFrame>
      <p:graphicFrame>
        <p:nvGraphicFramePr>
          <p:cNvPr id="16630" name="Google Shape;16630;p466"/>
          <p:cNvGraphicFramePr/>
          <p:nvPr/>
        </p:nvGraphicFramePr>
        <p:xfrm>
          <a:off x="1909100" y="1261538"/>
          <a:ext cx="3000000" cy="3000000"/>
        </p:xfrm>
        <a:graphic>
          <a:graphicData uri="http://schemas.openxmlformats.org/drawingml/2006/table">
            <a:tbl>
              <a:tblPr>
                <a:noFill/>
                <a:tableStyleId>{3FC64505-A85D-464F-BF32-B7D453537EAC}</a:tableStyleId>
              </a:tblPr>
              <a:tblGrid>
                <a:gridCol w="1696800"/>
              </a:tblGrid>
              <a:tr h="12700">
                <a:tc>
                  <a:txBody>
                    <a:bodyPr/>
                    <a:lstStyle/>
                    <a:p>
                      <a:pPr indent="0" lvl="0" marL="0" rtl="0" algn="l">
                        <a:spcBef>
                          <a:spcPts val="0"/>
                        </a:spcBef>
                        <a:spcAft>
                          <a:spcPts val="0"/>
                        </a:spcAft>
                        <a:buNone/>
                      </a:pPr>
                      <a:r>
                        <a:rPr b="1" lang="en" sz="1100"/>
                        <a:t>Customer</a:t>
                      </a:r>
                      <a:endParaRPr b="1" sz="1100"/>
                    </a:p>
                  </a:txBody>
                  <a:tcPr marT="63500" marB="63500" marR="63500" marL="63500"/>
                </a:tc>
              </a:tr>
              <a:tr h="12700">
                <a:tc>
                  <a:txBody>
                    <a:bodyPr/>
                    <a:lstStyle/>
                    <a:p>
                      <a:pPr indent="0" lvl="0" marL="0" rtl="0" algn="l">
                        <a:spcBef>
                          <a:spcPts val="0"/>
                        </a:spcBef>
                        <a:spcAft>
                          <a:spcPts val="0"/>
                        </a:spcAft>
                        <a:buNone/>
                      </a:pPr>
                      <a:r>
                        <a:rPr lang="en" sz="1100"/>
                        <a:t>Customer ID (PK)</a:t>
                      </a:r>
                      <a:endParaRPr sz="1100"/>
                    </a:p>
                  </a:txBody>
                  <a:tcPr marT="63500" marB="63500" marR="63500" marL="63500"/>
                </a:tc>
              </a:tr>
              <a:tr h="12700">
                <a:tc>
                  <a:txBody>
                    <a:bodyPr/>
                    <a:lstStyle/>
                    <a:p>
                      <a:pPr indent="0" lvl="0" marL="0" rtl="0" algn="l">
                        <a:spcBef>
                          <a:spcPts val="0"/>
                        </a:spcBef>
                        <a:spcAft>
                          <a:spcPts val="0"/>
                        </a:spcAft>
                        <a:buNone/>
                      </a:pPr>
                      <a:r>
                        <a:rPr lang="en" sz="1100"/>
                        <a:t>Customer Name</a:t>
                      </a:r>
                      <a:endParaRPr sz="1100"/>
                    </a:p>
                  </a:txBody>
                  <a:tcPr marT="63500" marB="63500" marR="63500" marL="63500"/>
                </a:tc>
              </a:tr>
              <a:tr h="12700">
                <a:tc>
                  <a:txBody>
                    <a:bodyPr/>
                    <a:lstStyle/>
                    <a:p>
                      <a:pPr indent="0" lvl="0" marL="0" rtl="0" algn="l">
                        <a:spcBef>
                          <a:spcPts val="0"/>
                        </a:spcBef>
                        <a:spcAft>
                          <a:spcPts val="0"/>
                        </a:spcAft>
                        <a:buNone/>
                      </a:pPr>
                      <a:r>
                        <a:rPr lang="en" sz="1100"/>
                        <a:t>Contact Information</a:t>
                      </a:r>
                      <a:endParaRPr sz="1100"/>
                    </a:p>
                  </a:txBody>
                  <a:tcPr marT="63500" marB="63500" marR="63500" marL="63500"/>
                </a:tc>
              </a:tr>
              <a:tr h="12700">
                <a:tc>
                  <a:txBody>
                    <a:bodyPr/>
                    <a:lstStyle/>
                    <a:p>
                      <a:pPr indent="0" lvl="0" marL="0" rtl="0" algn="l">
                        <a:spcBef>
                          <a:spcPts val="0"/>
                        </a:spcBef>
                        <a:spcAft>
                          <a:spcPts val="0"/>
                        </a:spcAft>
                        <a:buNone/>
                      </a:pPr>
                      <a:r>
                        <a:rPr lang="en" sz="1100"/>
                        <a:t>Address</a:t>
                      </a:r>
                      <a:endParaRPr sz="1100"/>
                    </a:p>
                  </a:txBody>
                  <a:tcPr marT="63500" marB="63500" marR="63500" marL="63500"/>
                </a:tc>
              </a:tr>
              <a:tr h="12700">
                <a:tc>
                  <a:txBody>
                    <a:bodyPr/>
                    <a:lstStyle/>
                    <a:p>
                      <a:pPr indent="0" lvl="0" marL="0" rtl="0" algn="l">
                        <a:spcBef>
                          <a:spcPts val="0"/>
                        </a:spcBef>
                        <a:spcAft>
                          <a:spcPts val="0"/>
                        </a:spcAft>
                        <a:buNone/>
                      </a:pPr>
                      <a:r>
                        <a:rPr b="1" lang="en" sz="1100"/>
                        <a:t>Subscription Status</a:t>
                      </a:r>
                      <a:endParaRPr b="1" sz="1100"/>
                    </a:p>
                  </a:txBody>
                  <a:tcPr marT="63500" marB="63500" marR="63500" marL="63500"/>
                </a:tc>
              </a:tr>
            </a:tbl>
          </a:graphicData>
        </a:graphic>
      </p:graphicFrame>
      <p:graphicFrame>
        <p:nvGraphicFramePr>
          <p:cNvPr id="16631" name="Google Shape;16631;p466"/>
          <p:cNvGraphicFramePr/>
          <p:nvPr/>
        </p:nvGraphicFramePr>
        <p:xfrm>
          <a:off x="3719450" y="1259013"/>
          <a:ext cx="3000000" cy="3000000"/>
        </p:xfrm>
        <a:graphic>
          <a:graphicData uri="http://schemas.openxmlformats.org/drawingml/2006/table">
            <a:tbl>
              <a:tblPr>
                <a:noFill/>
                <a:tableStyleId>{3FC64505-A85D-464F-BF32-B7D453537EAC}</a:tableStyleId>
              </a:tblPr>
              <a:tblGrid>
                <a:gridCol w="1577900"/>
              </a:tblGrid>
              <a:tr h="12700">
                <a:tc>
                  <a:txBody>
                    <a:bodyPr/>
                    <a:lstStyle/>
                    <a:p>
                      <a:pPr indent="0" lvl="0" marL="0" rtl="0" algn="l">
                        <a:spcBef>
                          <a:spcPts val="0"/>
                        </a:spcBef>
                        <a:spcAft>
                          <a:spcPts val="0"/>
                        </a:spcAft>
                        <a:buNone/>
                      </a:pPr>
                      <a:r>
                        <a:rPr b="1" lang="en" sz="1100"/>
                        <a:t>Driver</a:t>
                      </a:r>
                      <a:endParaRPr b="1" sz="1100"/>
                    </a:p>
                  </a:txBody>
                  <a:tcPr marT="63500" marB="63500" marR="63500" marL="63500"/>
                </a:tc>
              </a:tr>
              <a:tr h="12700">
                <a:tc>
                  <a:txBody>
                    <a:bodyPr/>
                    <a:lstStyle/>
                    <a:p>
                      <a:pPr indent="0" lvl="0" marL="0" rtl="0" algn="l">
                        <a:spcBef>
                          <a:spcPts val="0"/>
                        </a:spcBef>
                        <a:spcAft>
                          <a:spcPts val="0"/>
                        </a:spcAft>
                        <a:buNone/>
                      </a:pPr>
                      <a:r>
                        <a:rPr lang="en" sz="1100"/>
                        <a:t>Driver ID (PK)</a:t>
                      </a:r>
                      <a:endParaRPr sz="1100"/>
                    </a:p>
                  </a:txBody>
                  <a:tcPr marT="63500" marB="63500" marR="63500" marL="63500"/>
                </a:tc>
              </a:tr>
              <a:tr h="12700">
                <a:tc>
                  <a:txBody>
                    <a:bodyPr/>
                    <a:lstStyle/>
                    <a:p>
                      <a:pPr indent="0" lvl="0" marL="0" rtl="0" algn="l">
                        <a:spcBef>
                          <a:spcPts val="0"/>
                        </a:spcBef>
                        <a:spcAft>
                          <a:spcPts val="0"/>
                        </a:spcAft>
                        <a:buNone/>
                      </a:pPr>
                      <a:r>
                        <a:rPr lang="en" sz="1100"/>
                        <a:t>Driver Name</a:t>
                      </a:r>
                      <a:endParaRPr sz="1100"/>
                    </a:p>
                  </a:txBody>
                  <a:tcPr marT="63500" marB="63500" marR="63500" marL="63500"/>
                </a:tc>
              </a:tr>
              <a:tr h="12700">
                <a:tc>
                  <a:txBody>
                    <a:bodyPr/>
                    <a:lstStyle/>
                    <a:p>
                      <a:pPr indent="0" lvl="0" marL="0" rtl="0" algn="l">
                        <a:spcBef>
                          <a:spcPts val="0"/>
                        </a:spcBef>
                        <a:spcAft>
                          <a:spcPts val="0"/>
                        </a:spcAft>
                        <a:buNone/>
                      </a:pPr>
                      <a:r>
                        <a:rPr lang="en" sz="1100"/>
                        <a:t>Contact Information</a:t>
                      </a:r>
                      <a:endParaRPr sz="1100"/>
                    </a:p>
                  </a:txBody>
                  <a:tcPr marT="63500" marB="63500" marR="63500" marL="63500"/>
                </a:tc>
              </a:tr>
              <a:tr h="12700">
                <a:tc>
                  <a:txBody>
                    <a:bodyPr/>
                    <a:lstStyle/>
                    <a:p>
                      <a:pPr indent="0" lvl="0" marL="0" rtl="0" algn="l">
                        <a:spcBef>
                          <a:spcPts val="0"/>
                        </a:spcBef>
                        <a:spcAft>
                          <a:spcPts val="0"/>
                        </a:spcAft>
                        <a:buNone/>
                      </a:pPr>
                      <a:r>
                        <a:rPr lang="en" sz="1100"/>
                        <a:t>Availability Status</a:t>
                      </a:r>
                      <a:endParaRPr sz="1100"/>
                    </a:p>
                  </a:txBody>
                  <a:tcPr marT="63500" marB="63500" marR="63500" marL="63500"/>
                </a:tc>
              </a:tr>
            </a:tbl>
          </a:graphicData>
        </a:graphic>
      </p:graphicFrame>
      <p:graphicFrame>
        <p:nvGraphicFramePr>
          <p:cNvPr id="16632" name="Google Shape;16632;p466"/>
          <p:cNvGraphicFramePr/>
          <p:nvPr/>
        </p:nvGraphicFramePr>
        <p:xfrm>
          <a:off x="5405100" y="1259000"/>
          <a:ext cx="3000000" cy="3000000"/>
        </p:xfrm>
        <a:graphic>
          <a:graphicData uri="http://schemas.openxmlformats.org/drawingml/2006/table">
            <a:tbl>
              <a:tblPr>
                <a:noFill/>
                <a:tableStyleId>{3FC64505-A85D-464F-BF32-B7D453537EAC}</a:tableStyleId>
              </a:tblPr>
              <a:tblGrid>
                <a:gridCol w="1929225"/>
              </a:tblGrid>
              <a:tr h="303525">
                <a:tc>
                  <a:txBody>
                    <a:bodyPr/>
                    <a:lstStyle/>
                    <a:p>
                      <a:pPr indent="0" lvl="0" marL="0" rtl="0" algn="l">
                        <a:spcBef>
                          <a:spcPts val="0"/>
                        </a:spcBef>
                        <a:spcAft>
                          <a:spcPts val="0"/>
                        </a:spcAft>
                        <a:buNone/>
                      </a:pPr>
                      <a:r>
                        <a:rPr b="1" lang="en" sz="1100"/>
                        <a:t>Delivery Status </a:t>
                      </a:r>
                      <a:endParaRPr b="1" sz="1100"/>
                    </a:p>
                  </a:txBody>
                  <a:tcPr marT="63500" marB="63500" marR="63500" marL="63500"/>
                </a:tc>
              </a:tr>
              <a:tr h="12700">
                <a:tc>
                  <a:txBody>
                    <a:bodyPr/>
                    <a:lstStyle/>
                    <a:p>
                      <a:pPr indent="0" lvl="0" marL="0" rtl="0" algn="l">
                        <a:spcBef>
                          <a:spcPts val="0"/>
                        </a:spcBef>
                        <a:spcAft>
                          <a:spcPts val="0"/>
                        </a:spcAft>
                        <a:buNone/>
                      </a:pPr>
                      <a:r>
                        <a:rPr lang="en" sz="1100"/>
                        <a:t>Delivery ID (PK)</a:t>
                      </a:r>
                      <a:endParaRPr sz="1100"/>
                    </a:p>
                  </a:txBody>
                  <a:tcPr marT="63500" marB="63500" marR="63500" marL="63500"/>
                </a:tc>
              </a:tr>
              <a:tr h="12700">
                <a:tc>
                  <a:txBody>
                    <a:bodyPr/>
                    <a:lstStyle/>
                    <a:p>
                      <a:pPr indent="0" lvl="0" marL="0" rtl="0" algn="l">
                        <a:spcBef>
                          <a:spcPts val="0"/>
                        </a:spcBef>
                        <a:spcAft>
                          <a:spcPts val="0"/>
                        </a:spcAft>
                        <a:buNone/>
                      </a:pPr>
                      <a:r>
                        <a:rPr lang="en" sz="1100"/>
                        <a:t>Order ID (FK)</a:t>
                      </a:r>
                      <a:endParaRPr sz="1100"/>
                    </a:p>
                  </a:txBody>
                  <a:tcPr marT="63500" marB="63500" marR="63500" marL="63500"/>
                </a:tc>
              </a:tr>
              <a:tr h="12700">
                <a:tc>
                  <a:txBody>
                    <a:bodyPr/>
                    <a:lstStyle/>
                    <a:p>
                      <a:pPr indent="0" lvl="0" marL="0" rtl="0" algn="l">
                        <a:spcBef>
                          <a:spcPts val="0"/>
                        </a:spcBef>
                        <a:spcAft>
                          <a:spcPts val="0"/>
                        </a:spcAft>
                        <a:buNone/>
                      </a:pPr>
                      <a:r>
                        <a:rPr lang="en" sz="1100"/>
                        <a:t>Driver ID (FK)</a:t>
                      </a:r>
                      <a:endParaRPr sz="1100"/>
                    </a:p>
                  </a:txBody>
                  <a:tcPr marT="63500" marB="63500" marR="63500" marL="63500"/>
                </a:tc>
              </a:tr>
              <a:tr h="12700">
                <a:tc>
                  <a:txBody>
                    <a:bodyPr/>
                    <a:lstStyle/>
                    <a:p>
                      <a:pPr indent="0" lvl="0" marL="0" rtl="0" algn="l">
                        <a:spcBef>
                          <a:spcPts val="0"/>
                        </a:spcBef>
                        <a:spcAft>
                          <a:spcPts val="0"/>
                        </a:spcAft>
                        <a:buNone/>
                      </a:pPr>
                      <a:r>
                        <a:rPr lang="en" sz="1100"/>
                        <a:t>Current Status</a:t>
                      </a:r>
                      <a:endParaRPr sz="1100"/>
                    </a:p>
                  </a:txBody>
                  <a:tcPr marT="63500" marB="63500" marR="63500" marL="63500"/>
                </a:tc>
              </a:tr>
              <a:tr h="12700">
                <a:tc>
                  <a:txBody>
                    <a:bodyPr/>
                    <a:lstStyle/>
                    <a:p>
                      <a:pPr indent="0" lvl="0" marL="0" rtl="0" algn="l">
                        <a:spcBef>
                          <a:spcPts val="0"/>
                        </a:spcBef>
                        <a:spcAft>
                          <a:spcPts val="0"/>
                        </a:spcAft>
                        <a:buNone/>
                      </a:pPr>
                      <a:r>
                        <a:rPr lang="en" sz="1100"/>
                        <a:t>Timestamp of Status Update</a:t>
                      </a:r>
                      <a:endParaRPr sz="1100"/>
                    </a:p>
                  </a:txBody>
                  <a:tcPr marT="63500" marB="63500" marR="63500" marL="63500"/>
                </a:tc>
              </a:tr>
            </a:tbl>
          </a:graphicData>
        </a:graphic>
      </p:graphicFrame>
      <p:graphicFrame>
        <p:nvGraphicFramePr>
          <p:cNvPr id="16633" name="Google Shape;16633;p466"/>
          <p:cNvGraphicFramePr/>
          <p:nvPr/>
        </p:nvGraphicFramePr>
        <p:xfrm>
          <a:off x="7442075" y="1259000"/>
          <a:ext cx="3000000" cy="3000000"/>
        </p:xfrm>
        <a:graphic>
          <a:graphicData uri="http://schemas.openxmlformats.org/drawingml/2006/table">
            <a:tbl>
              <a:tblPr>
                <a:noFill/>
                <a:tableStyleId>{3FC64505-A85D-464F-BF32-B7D453537EAC}</a:tableStyleId>
              </a:tblPr>
              <a:tblGrid>
                <a:gridCol w="1525500"/>
              </a:tblGrid>
              <a:tr h="12700">
                <a:tc>
                  <a:txBody>
                    <a:bodyPr/>
                    <a:lstStyle/>
                    <a:p>
                      <a:pPr indent="0" lvl="0" marL="0" rtl="0" algn="l">
                        <a:spcBef>
                          <a:spcPts val="0"/>
                        </a:spcBef>
                        <a:spcAft>
                          <a:spcPts val="0"/>
                        </a:spcAft>
                        <a:buNone/>
                      </a:pPr>
                      <a:r>
                        <a:rPr b="1" lang="en" sz="1100"/>
                        <a:t>Payment </a:t>
                      </a:r>
                      <a:endParaRPr b="1" sz="1100"/>
                    </a:p>
                  </a:txBody>
                  <a:tcPr marT="63500" marB="63500" marR="63500" marL="63500"/>
                </a:tc>
              </a:tr>
              <a:tr h="12700">
                <a:tc>
                  <a:txBody>
                    <a:bodyPr/>
                    <a:lstStyle/>
                    <a:p>
                      <a:pPr indent="0" lvl="0" marL="0" rtl="0" algn="l">
                        <a:spcBef>
                          <a:spcPts val="0"/>
                        </a:spcBef>
                        <a:spcAft>
                          <a:spcPts val="0"/>
                        </a:spcAft>
                        <a:buNone/>
                      </a:pPr>
                      <a:r>
                        <a:rPr lang="en" sz="1100"/>
                        <a:t>Transaction ID (PK)</a:t>
                      </a:r>
                      <a:endParaRPr sz="1100"/>
                    </a:p>
                  </a:txBody>
                  <a:tcPr marT="63500" marB="63500" marR="63500" marL="63500"/>
                </a:tc>
              </a:tr>
              <a:tr h="12700">
                <a:tc>
                  <a:txBody>
                    <a:bodyPr/>
                    <a:lstStyle/>
                    <a:p>
                      <a:pPr indent="0" lvl="0" marL="0" rtl="0" algn="l">
                        <a:spcBef>
                          <a:spcPts val="0"/>
                        </a:spcBef>
                        <a:spcAft>
                          <a:spcPts val="0"/>
                        </a:spcAft>
                        <a:buNone/>
                      </a:pPr>
                      <a:r>
                        <a:rPr lang="en" sz="1100"/>
                        <a:t>Order ID (FK)</a:t>
                      </a:r>
                      <a:endParaRPr sz="1100"/>
                    </a:p>
                  </a:txBody>
                  <a:tcPr marT="63500" marB="63500" marR="63500" marL="63500"/>
                </a:tc>
              </a:tr>
              <a:tr h="12700">
                <a:tc>
                  <a:txBody>
                    <a:bodyPr/>
                    <a:lstStyle/>
                    <a:p>
                      <a:pPr indent="0" lvl="0" marL="0" rtl="0" algn="l">
                        <a:spcBef>
                          <a:spcPts val="0"/>
                        </a:spcBef>
                        <a:spcAft>
                          <a:spcPts val="0"/>
                        </a:spcAft>
                        <a:buNone/>
                      </a:pPr>
                      <a:r>
                        <a:rPr lang="en" sz="1100"/>
                        <a:t>Customer ID (FK)</a:t>
                      </a:r>
                      <a:endParaRPr sz="1100"/>
                    </a:p>
                  </a:txBody>
                  <a:tcPr marT="63500" marB="63500" marR="63500" marL="63500"/>
                </a:tc>
              </a:tr>
              <a:tr h="12700">
                <a:tc>
                  <a:txBody>
                    <a:bodyPr/>
                    <a:lstStyle/>
                    <a:p>
                      <a:pPr indent="0" lvl="0" marL="0" rtl="0" algn="l">
                        <a:spcBef>
                          <a:spcPts val="0"/>
                        </a:spcBef>
                        <a:spcAft>
                          <a:spcPts val="0"/>
                        </a:spcAft>
                        <a:buNone/>
                      </a:pPr>
                      <a:r>
                        <a:rPr lang="en" sz="1100"/>
                        <a:t>Amount</a:t>
                      </a:r>
                      <a:endParaRPr sz="1100"/>
                    </a:p>
                  </a:txBody>
                  <a:tcPr marT="63500" marB="63500" marR="63500" marL="63500"/>
                </a:tc>
              </a:tr>
              <a:tr h="12700">
                <a:tc>
                  <a:txBody>
                    <a:bodyPr/>
                    <a:lstStyle/>
                    <a:p>
                      <a:pPr indent="0" lvl="0" marL="0" rtl="0" algn="l">
                        <a:spcBef>
                          <a:spcPts val="0"/>
                        </a:spcBef>
                        <a:spcAft>
                          <a:spcPts val="0"/>
                        </a:spcAft>
                        <a:buNone/>
                      </a:pPr>
                      <a:r>
                        <a:rPr lang="en" sz="1100"/>
                        <a:t>Payment Method</a:t>
                      </a:r>
                      <a:endParaRPr sz="1100"/>
                    </a:p>
                  </a:txBody>
                  <a:tcPr marT="63500" marB="63500" marR="63500" marL="63500"/>
                </a:tc>
              </a:tr>
              <a:tr h="12700">
                <a:tc>
                  <a:txBody>
                    <a:bodyPr/>
                    <a:lstStyle/>
                    <a:p>
                      <a:pPr indent="0" lvl="0" marL="0" rtl="0" algn="l">
                        <a:spcBef>
                          <a:spcPts val="0"/>
                        </a:spcBef>
                        <a:spcAft>
                          <a:spcPts val="0"/>
                        </a:spcAft>
                        <a:buNone/>
                      </a:pPr>
                      <a:r>
                        <a:rPr lang="en" sz="1100"/>
                        <a:t>Payment Status</a:t>
                      </a:r>
                      <a:endParaRPr sz="1100"/>
                    </a:p>
                  </a:txBody>
                  <a:tcPr marT="63500" marB="63500" marR="63500" marL="63500"/>
                </a:tc>
              </a:tr>
              <a:tr h="12700">
                <a:tc>
                  <a:txBody>
                    <a:bodyPr/>
                    <a:lstStyle/>
                    <a:p>
                      <a:pPr indent="0" lvl="0" marL="0" rtl="0" algn="l">
                        <a:spcBef>
                          <a:spcPts val="0"/>
                        </a:spcBef>
                        <a:spcAft>
                          <a:spcPts val="0"/>
                        </a:spcAft>
                        <a:buNone/>
                      </a:pPr>
                      <a:r>
                        <a:rPr lang="en" sz="1100"/>
                        <a:t>Timestamp</a:t>
                      </a:r>
                      <a:endParaRPr sz="1100"/>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37" name="Shape 16637"/>
        <p:cNvGrpSpPr/>
        <p:nvPr/>
      </p:nvGrpSpPr>
      <p:grpSpPr>
        <a:xfrm>
          <a:off x="0" y="0"/>
          <a:ext cx="0" cy="0"/>
          <a:chOff x="0" y="0"/>
          <a:chExt cx="0" cy="0"/>
        </a:xfrm>
      </p:grpSpPr>
      <p:graphicFrame>
        <p:nvGraphicFramePr>
          <p:cNvPr id="16638" name="Google Shape;16638;p467"/>
          <p:cNvGraphicFramePr/>
          <p:nvPr/>
        </p:nvGraphicFramePr>
        <p:xfrm>
          <a:off x="589375" y="1772675"/>
          <a:ext cx="3000000" cy="3000000"/>
        </p:xfrm>
        <a:graphic>
          <a:graphicData uri="http://schemas.openxmlformats.org/drawingml/2006/table">
            <a:tbl>
              <a:tblPr>
                <a:noFill/>
                <a:tableStyleId>{3FC64505-A85D-464F-BF32-B7D453537EAC}</a:tableStyleId>
              </a:tblPr>
              <a:tblGrid>
                <a:gridCol w="1777675"/>
              </a:tblGrid>
              <a:tr h="12700">
                <a:tc>
                  <a:txBody>
                    <a:bodyPr/>
                    <a:lstStyle/>
                    <a:p>
                      <a:pPr indent="0" lvl="0" marL="0" rtl="0" algn="l">
                        <a:spcBef>
                          <a:spcPts val="0"/>
                        </a:spcBef>
                        <a:spcAft>
                          <a:spcPts val="0"/>
                        </a:spcAft>
                        <a:buNone/>
                      </a:pPr>
                      <a:r>
                        <a:rPr b="1" lang="en" sz="1100">
                          <a:latin typeface="Roboto"/>
                          <a:ea typeface="Roboto"/>
                          <a:cs typeface="Roboto"/>
                          <a:sym typeface="Roboto"/>
                        </a:rPr>
                        <a:t>Location History</a:t>
                      </a:r>
                      <a:endParaRPr b="1" sz="1100"/>
                    </a:p>
                  </a:txBody>
                  <a:tcPr marT="63500" marB="63500" marR="63500" marL="63500"/>
                </a:tc>
              </a:tr>
              <a:tr h="12700">
                <a:tc>
                  <a:txBody>
                    <a:bodyPr/>
                    <a:lstStyle/>
                    <a:p>
                      <a:pPr indent="0" lvl="0" marL="0" rtl="0" algn="l">
                        <a:spcBef>
                          <a:spcPts val="0"/>
                        </a:spcBef>
                        <a:spcAft>
                          <a:spcPts val="0"/>
                        </a:spcAft>
                        <a:buNone/>
                      </a:pPr>
                      <a:r>
                        <a:rPr lang="en" sz="1100"/>
                        <a:t>Location ID (PK)</a:t>
                      </a:r>
                      <a:endParaRPr sz="1100"/>
                    </a:p>
                  </a:txBody>
                  <a:tcPr marT="63500" marB="63500" marR="63500" marL="63500"/>
                </a:tc>
              </a:tr>
              <a:tr h="12700">
                <a:tc>
                  <a:txBody>
                    <a:bodyPr/>
                    <a:lstStyle/>
                    <a:p>
                      <a:pPr indent="0" lvl="0" marL="0" rtl="0" algn="l">
                        <a:spcBef>
                          <a:spcPts val="0"/>
                        </a:spcBef>
                        <a:spcAft>
                          <a:spcPts val="0"/>
                        </a:spcAft>
                        <a:buNone/>
                      </a:pPr>
                      <a:r>
                        <a:rPr lang="en" sz="1100"/>
                        <a:t>Order ID (FK)</a:t>
                      </a:r>
                      <a:endParaRPr sz="1100"/>
                    </a:p>
                  </a:txBody>
                  <a:tcPr marT="63500" marB="63500" marR="63500" marL="63500"/>
                </a:tc>
              </a:tr>
              <a:tr h="12700">
                <a:tc>
                  <a:txBody>
                    <a:bodyPr/>
                    <a:lstStyle/>
                    <a:p>
                      <a:pPr indent="0" lvl="0" marL="0" rtl="0" algn="l">
                        <a:spcBef>
                          <a:spcPts val="0"/>
                        </a:spcBef>
                        <a:spcAft>
                          <a:spcPts val="0"/>
                        </a:spcAft>
                        <a:buNone/>
                      </a:pPr>
                      <a:r>
                        <a:rPr lang="en" sz="1100"/>
                        <a:t>Latitude</a:t>
                      </a:r>
                      <a:endParaRPr sz="1100"/>
                    </a:p>
                  </a:txBody>
                  <a:tcPr marT="63500" marB="63500" marR="63500" marL="63500"/>
                </a:tc>
              </a:tr>
              <a:tr h="12700">
                <a:tc>
                  <a:txBody>
                    <a:bodyPr/>
                    <a:lstStyle/>
                    <a:p>
                      <a:pPr indent="0" lvl="0" marL="0" rtl="0" algn="l">
                        <a:spcBef>
                          <a:spcPts val="0"/>
                        </a:spcBef>
                        <a:spcAft>
                          <a:spcPts val="0"/>
                        </a:spcAft>
                        <a:buNone/>
                      </a:pPr>
                      <a:r>
                        <a:rPr lang="en" sz="1100"/>
                        <a:t>Longitude</a:t>
                      </a:r>
                      <a:endParaRPr sz="1100"/>
                    </a:p>
                  </a:txBody>
                  <a:tcPr marT="63500" marB="63500" marR="63500" marL="63500"/>
                </a:tc>
              </a:tr>
              <a:tr h="12700">
                <a:tc>
                  <a:txBody>
                    <a:bodyPr/>
                    <a:lstStyle/>
                    <a:p>
                      <a:pPr indent="0" lvl="0" marL="0" rtl="0" algn="l">
                        <a:spcBef>
                          <a:spcPts val="0"/>
                        </a:spcBef>
                        <a:spcAft>
                          <a:spcPts val="0"/>
                        </a:spcAft>
                        <a:buNone/>
                      </a:pPr>
                      <a:r>
                        <a:rPr lang="en" sz="1100"/>
                        <a:t>Timestamp</a:t>
                      </a:r>
                      <a:endParaRPr sz="1100"/>
                    </a:p>
                  </a:txBody>
                  <a:tcPr marT="63500" marB="63500" marR="63500" marL="63500"/>
                </a:tc>
              </a:tr>
            </a:tbl>
          </a:graphicData>
        </a:graphic>
      </p:graphicFrame>
      <p:graphicFrame>
        <p:nvGraphicFramePr>
          <p:cNvPr id="16639" name="Google Shape;16639;p467"/>
          <p:cNvGraphicFramePr/>
          <p:nvPr/>
        </p:nvGraphicFramePr>
        <p:xfrm>
          <a:off x="3254463" y="1668588"/>
          <a:ext cx="3000000" cy="3000000"/>
        </p:xfrm>
        <a:graphic>
          <a:graphicData uri="http://schemas.openxmlformats.org/drawingml/2006/table">
            <a:tbl>
              <a:tblPr>
                <a:noFill/>
                <a:tableStyleId>{3FC64505-A85D-464F-BF32-B7D453537EAC}</a:tableStyleId>
              </a:tblPr>
              <a:tblGrid>
                <a:gridCol w="1891175"/>
              </a:tblGrid>
              <a:tr h="12700">
                <a:tc>
                  <a:txBody>
                    <a:bodyPr/>
                    <a:lstStyle/>
                    <a:p>
                      <a:pPr indent="0" lvl="0" marL="0" rtl="0" algn="l">
                        <a:spcBef>
                          <a:spcPts val="0"/>
                        </a:spcBef>
                        <a:spcAft>
                          <a:spcPts val="0"/>
                        </a:spcAft>
                        <a:buNone/>
                      </a:pPr>
                      <a:r>
                        <a:rPr b="1" lang="en" sz="1100"/>
                        <a:t>Subscription</a:t>
                      </a:r>
                      <a:endParaRPr b="1" sz="1100"/>
                    </a:p>
                  </a:txBody>
                  <a:tcPr marT="63500" marB="63500" marR="63500" marL="63500"/>
                </a:tc>
              </a:tr>
              <a:tr h="12700">
                <a:tc>
                  <a:txBody>
                    <a:bodyPr/>
                    <a:lstStyle/>
                    <a:p>
                      <a:pPr indent="0" lvl="0" marL="0" rtl="0" algn="l">
                        <a:spcBef>
                          <a:spcPts val="0"/>
                        </a:spcBef>
                        <a:spcAft>
                          <a:spcPts val="0"/>
                        </a:spcAft>
                        <a:buNone/>
                      </a:pPr>
                      <a:r>
                        <a:rPr lang="en" sz="1100"/>
                        <a:t>Subscription ID (PK)</a:t>
                      </a:r>
                      <a:endParaRPr sz="1100"/>
                    </a:p>
                  </a:txBody>
                  <a:tcPr marT="63500" marB="63500" marR="63500" marL="63500"/>
                </a:tc>
              </a:tr>
              <a:tr h="12700">
                <a:tc>
                  <a:txBody>
                    <a:bodyPr/>
                    <a:lstStyle/>
                    <a:p>
                      <a:pPr indent="0" lvl="0" marL="0" rtl="0" algn="l">
                        <a:spcBef>
                          <a:spcPts val="0"/>
                        </a:spcBef>
                        <a:spcAft>
                          <a:spcPts val="0"/>
                        </a:spcAft>
                        <a:buNone/>
                      </a:pPr>
                      <a:r>
                        <a:rPr lang="en" sz="1100"/>
                        <a:t>Customer ID (FK)</a:t>
                      </a:r>
                      <a:endParaRPr sz="1100"/>
                    </a:p>
                  </a:txBody>
                  <a:tcPr marT="63500" marB="63500" marR="63500" marL="63500"/>
                </a:tc>
              </a:tr>
              <a:tr h="12700">
                <a:tc>
                  <a:txBody>
                    <a:bodyPr/>
                    <a:lstStyle/>
                    <a:p>
                      <a:pPr indent="0" lvl="0" marL="0" rtl="0" algn="l">
                        <a:spcBef>
                          <a:spcPts val="0"/>
                        </a:spcBef>
                        <a:spcAft>
                          <a:spcPts val="0"/>
                        </a:spcAft>
                        <a:buNone/>
                      </a:pPr>
                      <a:r>
                        <a:rPr lang="en" sz="1100"/>
                        <a:t>Plan ID (FK)</a:t>
                      </a:r>
                      <a:endParaRPr sz="1100"/>
                    </a:p>
                  </a:txBody>
                  <a:tcPr marT="63500" marB="63500" marR="63500" marL="63500"/>
                </a:tc>
              </a:tr>
              <a:tr h="12700">
                <a:tc>
                  <a:txBody>
                    <a:bodyPr/>
                    <a:lstStyle/>
                    <a:p>
                      <a:pPr indent="0" lvl="0" marL="0" rtl="0" algn="l">
                        <a:spcBef>
                          <a:spcPts val="0"/>
                        </a:spcBef>
                        <a:spcAft>
                          <a:spcPts val="0"/>
                        </a:spcAft>
                        <a:buNone/>
                      </a:pPr>
                      <a:r>
                        <a:rPr lang="en" sz="1100"/>
                        <a:t>Start Date</a:t>
                      </a:r>
                      <a:endParaRPr sz="1100"/>
                    </a:p>
                  </a:txBody>
                  <a:tcPr marT="63500" marB="63500" marR="63500" marL="63500"/>
                </a:tc>
              </a:tr>
              <a:tr h="12700">
                <a:tc>
                  <a:txBody>
                    <a:bodyPr/>
                    <a:lstStyle/>
                    <a:p>
                      <a:pPr indent="0" lvl="0" marL="0" rtl="0" algn="l">
                        <a:spcBef>
                          <a:spcPts val="0"/>
                        </a:spcBef>
                        <a:spcAft>
                          <a:spcPts val="0"/>
                        </a:spcAft>
                        <a:buNone/>
                      </a:pPr>
                      <a:r>
                        <a:rPr lang="en" sz="1100"/>
                        <a:t>End Date</a:t>
                      </a:r>
                      <a:endParaRPr sz="1100"/>
                    </a:p>
                  </a:txBody>
                  <a:tcPr marT="63500" marB="63500" marR="63500" marL="63500"/>
                </a:tc>
              </a:tr>
              <a:tr h="12700">
                <a:tc>
                  <a:txBody>
                    <a:bodyPr/>
                    <a:lstStyle/>
                    <a:p>
                      <a:pPr indent="0" lvl="0" marL="0" rtl="0" algn="l">
                        <a:spcBef>
                          <a:spcPts val="0"/>
                        </a:spcBef>
                        <a:spcAft>
                          <a:spcPts val="0"/>
                        </a:spcAft>
                        <a:buNone/>
                      </a:pPr>
                      <a:r>
                        <a:rPr lang="en" sz="1100"/>
                        <a:t>Status</a:t>
                      </a:r>
                      <a:endParaRPr sz="1100"/>
                    </a:p>
                  </a:txBody>
                  <a:tcPr marT="63500" marB="63500" marR="63500" marL="63500"/>
                </a:tc>
              </a:tr>
            </a:tbl>
          </a:graphicData>
        </a:graphic>
      </p:graphicFrame>
      <p:sp>
        <p:nvSpPr>
          <p:cNvPr id="16640" name="Google Shape;16640;p467"/>
          <p:cNvSpPr txBox="1"/>
          <p:nvPr/>
        </p:nvSpPr>
        <p:spPr>
          <a:xfrm>
            <a:off x="589313" y="1174475"/>
            <a:ext cx="17778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Anaheim"/>
                <a:ea typeface="Anaheim"/>
                <a:cs typeface="Anaheim"/>
                <a:sym typeface="Anaheim"/>
              </a:rPr>
              <a:t>Real time Tracking</a:t>
            </a:r>
            <a:endParaRPr b="1" sz="1600">
              <a:solidFill>
                <a:schemeClr val="dk1"/>
              </a:solidFill>
              <a:latin typeface="Anaheim"/>
              <a:ea typeface="Anaheim"/>
              <a:cs typeface="Anaheim"/>
              <a:sym typeface="Anaheim"/>
            </a:endParaRPr>
          </a:p>
        </p:txBody>
      </p:sp>
      <p:sp>
        <p:nvSpPr>
          <p:cNvPr id="16641" name="Google Shape;16641;p467"/>
          <p:cNvSpPr txBox="1"/>
          <p:nvPr/>
        </p:nvSpPr>
        <p:spPr>
          <a:xfrm>
            <a:off x="3507825" y="1174463"/>
            <a:ext cx="1254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Anaheim"/>
                <a:ea typeface="Anaheim"/>
                <a:cs typeface="Anaheim"/>
                <a:sym typeface="Anaheim"/>
              </a:rPr>
              <a:t>Subscription</a:t>
            </a:r>
            <a:endParaRPr b="1" sz="1600">
              <a:solidFill>
                <a:schemeClr val="dk1"/>
              </a:solidFill>
              <a:latin typeface="Anaheim"/>
              <a:ea typeface="Anaheim"/>
              <a:cs typeface="Anaheim"/>
              <a:sym typeface="Anaheim"/>
            </a:endParaRPr>
          </a:p>
        </p:txBody>
      </p:sp>
      <p:graphicFrame>
        <p:nvGraphicFramePr>
          <p:cNvPr id="16642" name="Google Shape;16642;p467"/>
          <p:cNvGraphicFramePr/>
          <p:nvPr/>
        </p:nvGraphicFramePr>
        <p:xfrm>
          <a:off x="5902525" y="1305913"/>
          <a:ext cx="3000000" cy="3000000"/>
        </p:xfrm>
        <a:graphic>
          <a:graphicData uri="http://schemas.openxmlformats.org/drawingml/2006/table">
            <a:tbl>
              <a:tblPr>
                <a:noFill/>
                <a:tableStyleId>{6D1E9852-2749-44AA-B8FE-A841B77E55C2}</a:tableStyleId>
              </a:tblPr>
              <a:tblGrid>
                <a:gridCol w="2534825"/>
              </a:tblGrid>
              <a:tr h="743850">
                <a:tc>
                  <a:txBody>
                    <a:bodyPr/>
                    <a:lstStyle/>
                    <a:p>
                      <a:pPr indent="0" lvl="0" marL="0" rtl="0" algn="l">
                        <a:lnSpc>
                          <a:spcPct val="115000"/>
                        </a:lnSpc>
                        <a:spcBef>
                          <a:spcPts val="0"/>
                        </a:spcBef>
                        <a:spcAft>
                          <a:spcPts val="0"/>
                        </a:spcAft>
                        <a:buNone/>
                      </a:pPr>
                      <a:r>
                        <a:rPr b="1" lang="en" sz="1100"/>
                        <a:t>Access</a:t>
                      </a:r>
                      <a:endParaRPr b="1" sz="1100"/>
                    </a:p>
                    <a:p>
                      <a:pPr indent="-298450" lvl="0" marL="457200" rtl="0" algn="l">
                        <a:spcBef>
                          <a:spcPts val="0"/>
                        </a:spcBef>
                        <a:spcAft>
                          <a:spcPts val="0"/>
                        </a:spcAft>
                        <a:buSzPts val="1100"/>
                        <a:buChar char="●"/>
                      </a:pPr>
                      <a:r>
                        <a:rPr lang="en" sz="1100"/>
                        <a:t>Customer ID</a:t>
                      </a:r>
                      <a:endParaRPr sz="1100"/>
                    </a:p>
                    <a:p>
                      <a:pPr indent="-298450" lvl="0" marL="457200" rtl="0" algn="l">
                        <a:spcBef>
                          <a:spcPts val="0"/>
                        </a:spcBef>
                        <a:spcAft>
                          <a:spcPts val="0"/>
                        </a:spcAft>
                        <a:buSzPts val="1100"/>
                        <a:buChar char="●"/>
                      </a:pPr>
                      <a:r>
                        <a:rPr lang="en" sz="1100"/>
                        <a:t>Customer contact info</a:t>
                      </a:r>
                      <a:endParaRPr sz="1100"/>
                    </a:p>
                    <a:p>
                      <a:pPr indent="-298450" lvl="0" marL="457200" rtl="0" algn="l">
                        <a:spcBef>
                          <a:spcPts val="0"/>
                        </a:spcBef>
                        <a:spcAft>
                          <a:spcPts val="0"/>
                        </a:spcAft>
                        <a:buSzPts val="1100"/>
                        <a:buChar char="●"/>
                      </a:pPr>
                      <a:r>
                        <a:rPr lang="en" sz="1100"/>
                        <a:t>Customer Address</a:t>
                      </a:r>
                      <a:endParaRPr sz="1100"/>
                    </a:p>
                    <a:p>
                      <a:pPr indent="-298450" lvl="0" marL="457200" rtl="0" algn="l">
                        <a:spcBef>
                          <a:spcPts val="0"/>
                        </a:spcBef>
                        <a:spcAft>
                          <a:spcPts val="0"/>
                        </a:spcAft>
                        <a:buSzPts val="1100"/>
                        <a:buChar char="●"/>
                      </a:pPr>
                      <a:r>
                        <a:rPr lang="en" sz="1100"/>
                        <a:t>Order history</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Delivery ID</a:t>
                      </a:r>
                      <a:endParaRPr sz="1100"/>
                    </a:p>
                    <a:p>
                      <a:pPr indent="-298450" lvl="0" marL="457200" rtl="0" algn="l">
                        <a:spcBef>
                          <a:spcPts val="0"/>
                        </a:spcBef>
                        <a:spcAft>
                          <a:spcPts val="0"/>
                        </a:spcAft>
                        <a:buSzPts val="1100"/>
                        <a:buChar char="●"/>
                      </a:pPr>
                      <a:r>
                        <a:rPr lang="en" sz="1100"/>
                        <a:t>Delivery status</a:t>
                      </a:r>
                      <a:endParaRPr sz="1100"/>
                    </a:p>
                    <a:p>
                      <a:pPr indent="-298450" lvl="0" marL="457200" rtl="0" algn="l">
                        <a:spcBef>
                          <a:spcPts val="0"/>
                        </a:spcBef>
                        <a:spcAft>
                          <a:spcPts val="0"/>
                        </a:spcAft>
                        <a:buSzPts val="1100"/>
                        <a:buChar char="●"/>
                      </a:pPr>
                      <a:r>
                        <a:rPr lang="en" sz="1100"/>
                        <a:t>Payment Method</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Subscription status</a:t>
                      </a:r>
                      <a:endParaRPr sz="1100"/>
                    </a:p>
                    <a:p>
                      <a:pPr indent="-298450" lvl="0" marL="457200" rtl="0" algn="l">
                        <a:spcBef>
                          <a:spcPts val="0"/>
                        </a:spcBef>
                        <a:spcAft>
                          <a:spcPts val="0"/>
                        </a:spcAft>
                        <a:buSzPts val="1100"/>
                        <a:buChar char="●"/>
                      </a:pPr>
                      <a:r>
                        <a:rPr lang="en" sz="1100"/>
                        <a:t>Subscription plan</a:t>
                      </a:r>
                      <a:endParaRPr/>
                    </a:p>
                  </a:txBody>
                  <a:tcPr marT="91425" marB="91425" marR="91425" marL="91425">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tcPr>
                </a:tc>
              </a:tr>
              <a:tr h="743850">
                <a:tc>
                  <a:txBody>
                    <a:bodyPr/>
                    <a:lstStyle/>
                    <a:p>
                      <a:pPr indent="0" lvl="0" marL="0" rtl="0" algn="l">
                        <a:lnSpc>
                          <a:spcPct val="115000"/>
                        </a:lnSpc>
                        <a:spcBef>
                          <a:spcPts val="0"/>
                        </a:spcBef>
                        <a:spcAft>
                          <a:spcPts val="0"/>
                        </a:spcAft>
                        <a:buNone/>
                      </a:pPr>
                      <a:r>
                        <a:rPr b="1" lang="en" sz="1100"/>
                        <a:t>Collect</a:t>
                      </a:r>
                      <a:endParaRPr b="1" sz="1100"/>
                    </a:p>
                    <a:p>
                      <a:pPr indent="-298450" lvl="0" marL="457200" rtl="0" algn="l">
                        <a:lnSpc>
                          <a:spcPct val="115000"/>
                        </a:lnSpc>
                        <a:spcBef>
                          <a:spcPts val="0"/>
                        </a:spcBef>
                        <a:spcAft>
                          <a:spcPts val="0"/>
                        </a:spcAft>
                        <a:buSzPts val="1100"/>
                        <a:buChar char="●"/>
                      </a:pPr>
                      <a:r>
                        <a:rPr lang="en" sz="1100"/>
                        <a:t>User Interaction data</a:t>
                      </a:r>
                      <a:endParaRPr sz="1100"/>
                    </a:p>
                    <a:p>
                      <a:pPr indent="-298450" lvl="0" marL="457200" rtl="0" algn="l">
                        <a:lnSpc>
                          <a:spcPct val="115000"/>
                        </a:lnSpc>
                        <a:spcBef>
                          <a:spcPts val="0"/>
                        </a:spcBef>
                        <a:spcAft>
                          <a:spcPts val="0"/>
                        </a:spcAft>
                        <a:buSzPts val="1100"/>
                        <a:buChar char="●"/>
                      </a:pPr>
                      <a:r>
                        <a:rPr lang="en" sz="1100"/>
                        <a:t>Feedback data</a:t>
                      </a:r>
                      <a:endParaRPr sz="1100"/>
                    </a:p>
                    <a:p>
                      <a:pPr indent="-298450" lvl="0" marL="457200" rtl="0" algn="l">
                        <a:lnSpc>
                          <a:spcPct val="115000"/>
                        </a:lnSpc>
                        <a:spcBef>
                          <a:spcPts val="0"/>
                        </a:spcBef>
                        <a:spcAft>
                          <a:spcPts val="0"/>
                        </a:spcAft>
                        <a:buSzPts val="1100"/>
                        <a:buChar char="●"/>
                      </a:pPr>
                      <a:r>
                        <a:rPr lang="en" sz="1100"/>
                        <a:t>Contextual Data</a:t>
                      </a:r>
                      <a:endParaRPr sz="1100"/>
                    </a:p>
                    <a:p>
                      <a:pPr indent="-298450" lvl="0" marL="457200" rtl="0" algn="l">
                        <a:lnSpc>
                          <a:spcPct val="115000"/>
                        </a:lnSpc>
                        <a:spcBef>
                          <a:spcPts val="0"/>
                        </a:spcBef>
                        <a:spcAft>
                          <a:spcPts val="0"/>
                        </a:spcAft>
                        <a:buSzPts val="1100"/>
                        <a:buChar char="●"/>
                      </a:pPr>
                      <a:r>
                        <a:rPr lang="en" sz="1100"/>
                        <a:t>Performance Metrics</a:t>
                      </a:r>
                      <a:endParaRPr/>
                    </a:p>
                  </a:txBody>
                  <a:tcPr marT="91425" marB="91425" marR="91425" marL="91425">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tcPr>
                </a:tc>
              </a:tr>
            </a:tbl>
          </a:graphicData>
        </a:graphic>
      </p:graphicFrame>
      <p:sp>
        <p:nvSpPr>
          <p:cNvPr id="16643" name="Google Shape;16643;p467"/>
          <p:cNvSpPr txBox="1"/>
          <p:nvPr/>
        </p:nvSpPr>
        <p:spPr>
          <a:xfrm>
            <a:off x="6675238" y="822638"/>
            <a:ext cx="9894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Anaheim"/>
                <a:ea typeface="Anaheim"/>
                <a:cs typeface="Anaheim"/>
                <a:sym typeface="Anaheim"/>
              </a:rPr>
              <a:t>Chatbot</a:t>
            </a:r>
            <a:endParaRPr>
              <a:solidFill>
                <a:schemeClr val="dk1"/>
              </a:solidFill>
              <a:latin typeface="Anaheim"/>
              <a:ea typeface="Anaheim"/>
              <a:cs typeface="Anaheim"/>
              <a:sym typeface="Anahei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47" name="Shape 16647"/>
        <p:cNvGrpSpPr/>
        <p:nvPr/>
      </p:nvGrpSpPr>
      <p:grpSpPr>
        <a:xfrm>
          <a:off x="0" y="0"/>
          <a:ext cx="0" cy="0"/>
          <a:chOff x="0" y="0"/>
          <a:chExt cx="0" cy="0"/>
        </a:xfrm>
      </p:grpSpPr>
      <p:grpSp>
        <p:nvGrpSpPr>
          <p:cNvPr id="16648" name="Google Shape;16648;p468"/>
          <p:cNvGrpSpPr/>
          <p:nvPr/>
        </p:nvGrpSpPr>
        <p:grpSpPr>
          <a:xfrm>
            <a:off x="1194266" y="3987358"/>
            <a:ext cx="2850966" cy="1504175"/>
            <a:chOff x="262746" y="4013191"/>
            <a:chExt cx="3232022" cy="1705220"/>
          </a:xfrm>
        </p:grpSpPr>
        <p:sp>
          <p:nvSpPr>
            <p:cNvPr id="16649" name="Google Shape;16649;p468"/>
            <p:cNvSpPr/>
            <p:nvPr/>
          </p:nvSpPr>
          <p:spPr>
            <a:xfrm rot="683787">
              <a:off x="510569" y="4419437"/>
              <a:ext cx="2911999" cy="1021342"/>
            </a:xfrm>
            <a:custGeom>
              <a:rect b="b" l="l" r="r" t="t"/>
              <a:pathLst>
                <a:path extrusionOk="0" h="40853" w="116478">
                  <a:moveTo>
                    <a:pt x="116021" y="1"/>
                  </a:moveTo>
                  <a:lnTo>
                    <a:pt x="1" y="36202"/>
                  </a:lnTo>
                  <a:lnTo>
                    <a:pt x="1521" y="40852"/>
                  </a:lnTo>
                  <a:lnTo>
                    <a:pt x="116477" y="1369"/>
                  </a:lnTo>
                  <a:lnTo>
                    <a:pt x="116021"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0" name="Google Shape;16650;p468"/>
            <p:cNvSpPr/>
            <p:nvPr/>
          </p:nvSpPr>
          <p:spPr>
            <a:xfrm rot="683787">
              <a:off x="423242" y="4357641"/>
              <a:ext cx="2946950" cy="899740"/>
            </a:xfrm>
            <a:custGeom>
              <a:rect b="b" l="l" r="r" t="t"/>
              <a:pathLst>
                <a:path extrusionOk="0" h="35989" w="117876">
                  <a:moveTo>
                    <a:pt x="117480" y="0"/>
                  </a:moveTo>
                  <a:lnTo>
                    <a:pt x="1" y="31308"/>
                  </a:lnTo>
                  <a:lnTo>
                    <a:pt x="1338" y="35988"/>
                  </a:lnTo>
                  <a:lnTo>
                    <a:pt x="117875" y="1398"/>
                  </a:lnTo>
                  <a:lnTo>
                    <a:pt x="11748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1" name="Google Shape;16651;p468"/>
            <p:cNvSpPr/>
            <p:nvPr/>
          </p:nvSpPr>
          <p:spPr>
            <a:xfrm rot="683787">
              <a:off x="409337" y="4356336"/>
              <a:ext cx="2911224" cy="1021317"/>
            </a:xfrm>
            <a:custGeom>
              <a:rect b="b" l="l" r="r" t="t"/>
              <a:pathLst>
                <a:path extrusionOk="0" h="40852" w="116447">
                  <a:moveTo>
                    <a:pt x="116021" y="0"/>
                  </a:moveTo>
                  <a:lnTo>
                    <a:pt x="1" y="36201"/>
                  </a:lnTo>
                  <a:lnTo>
                    <a:pt x="1521" y="40852"/>
                  </a:lnTo>
                  <a:lnTo>
                    <a:pt x="116447" y="1368"/>
                  </a:lnTo>
                  <a:lnTo>
                    <a:pt x="116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2" name="Google Shape;16652;p468"/>
            <p:cNvSpPr/>
            <p:nvPr/>
          </p:nvSpPr>
          <p:spPr>
            <a:xfrm rot="683787">
              <a:off x="613353" y="4807970"/>
              <a:ext cx="664186" cy="307780"/>
            </a:xfrm>
            <a:custGeom>
              <a:rect b="b" l="l" r="r" t="t"/>
              <a:pathLst>
                <a:path extrusionOk="0" h="12311" w="26567">
                  <a:moveTo>
                    <a:pt x="25350" y="1"/>
                  </a:moveTo>
                  <a:lnTo>
                    <a:pt x="0" y="7904"/>
                  </a:lnTo>
                  <a:lnTo>
                    <a:pt x="1429" y="12311"/>
                  </a:lnTo>
                  <a:lnTo>
                    <a:pt x="26566" y="3648"/>
                  </a:lnTo>
                  <a:lnTo>
                    <a:pt x="253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3" name="Google Shape;16653;p468"/>
            <p:cNvSpPr/>
            <p:nvPr/>
          </p:nvSpPr>
          <p:spPr>
            <a:xfrm rot="683787">
              <a:off x="322605" y="4295324"/>
              <a:ext cx="2945425" cy="899765"/>
            </a:xfrm>
            <a:custGeom>
              <a:rect b="b" l="l" r="r" t="t"/>
              <a:pathLst>
                <a:path extrusionOk="0" h="35990" w="117815">
                  <a:moveTo>
                    <a:pt x="117450" y="1"/>
                  </a:moveTo>
                  <a:lnTo>
                    <a:pt x="1" y="31278"/>
                  </a:lnTo>
                  <a:lnTo>
                    <a:pt x="1338" y="35989"/>
                  </a:lnTo>
                  <a:lnTo>
                    <a:pt x="117815" y="1369"/>
                  </a:lnTo>
                  <a:lnTo>
                    <a:pt x="117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4" name="Google Shape;16654;p468"/>
            <p:cNvSpPr/>
            <p:nvPr/>
          </p:nvSpPr>
          <p:spPr>
            <a:xfrm rot="683787">
              <a:off x="537393" y="4659451"/>
              <a:ext cx="667986" cy="281955"/>
            </a:xfrm>
            <a:custGeom>
              <a:rect b="b" l="l" r="r" t="t"/>
              <a:pathLst>
                <a:path extrusionOk="0" h="11278" w="26719">
                  <a:moveTo>
                    <a:pt x="25685" y="1"/>
                  </a:moveTo>
                  <a:lnTo>
                    <a:pt x="1" y="6840"/>
                  </a:lnTo>
                  <a:lnTo>
                    <a:pt x="1217" y="11277"/>
                  </a:lnTo>
                  <a:lnTo>
                    <a:pt x="26719" y="3709"/>
                  </a:lnTo>
                  <a:lnTo>
                    <a:pt x="256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5" name="Google Shape;16655;p468"/>
          <p:cNvGrpSpPr/>
          <p:nvPr/>
        </p:nvGrpSpPr>
        <p:grpSpPr>
          <a:xfrm>
            <a:off x="7821500" y="4593400"/>
            <a:ext cx="1045650" cy="624650"/>
            <a:chOff x="5674375" y="4696150"/>
            <a:chExt cx="1045650" cy="624650"/>
          </a:xfrm>
        </p:grpSpPr>
        <p:sp>
          <p:nvSpPr>
            <p:cNvPr id="16656" name="Google Shape;16656;p468"/>
            <p:cNvSpPr/>
            <p:nvPr/>
          </p:nvSpPr>
          <p:spPr>
            <a:xfrm>
              <a:off x="5805850" y="5062425"/>
              <a:ext cx="914175" cy="258375"/>
            </a:xfrm>
            <a:custGeom>
              <a:rect b="b" l="l" r="r" t="t"/>
              <a:pathLst>
                <a:path extrusionOk="0" h="10335" w="36567">
                  <a:moveTo>
                    <a:pt x="18238" y="0"/>
                  </a:moveTo>
                  <a:cubicBezTo>
                    <a:pt x="8177" y="0"/>
                    <a:pt x="0" y="2341"/>
                    <a:pt x="0" y="5168"/>
                  </a:cubicBezTo>
                  <a:cubicBezTo>
                    <a:pt x="0" y="5988"/>
                    <a:pt x="669" y="6687"/>
                    <a:pt x="1763" y="7386"/>
                  </a:cubicBezTo>
                  <a:cubicBezTo>
                    <a:pt x="4681" y="9119"/>
                    <a:pt x="11004" y="10335"/>
                    <a:pt x="18299" y="10335"/>
                  </a:cubicBezTo>
                  <a:cubicBezTo>
                    <a:pt x="25594" y="10335"/>
                    <a:pt x="31885" y="9119"/>
                    <a:pt x="34834" y="7386"/>
                  </a:cubicBezTo>
                  <a:cubicBezTo>
                    <a:pt x="35958" y="6687"/>
                    <a:pt x="36566" y="5988"/>
                    <a:pt x="36566" y="5168"/>
                  </a:cubicBezTo>
                  <a:cubicBezTo>
                    <a:pt x="36566" y="2371"/>
                    <a:pt x="28390" y="61"/>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7" name="Google Shape;16657;p468"/>
            <p:cNvSpPr/>
            <p:nvPr/>
          </p:nvSpPr>
          <p:spPr>
            <a:xfrm>
              <a:off x="5941100" y="5128525"/>
              <a:ext cx="379975" cy="126925"/>
            </a:xfrm>
            <a:custGeom>
              <a:rect b="b" l="l" r="r" t="t"/>
              <a:pathLst>
                <a:path extrusionOk="0" h="5077" w="15199">
                  <a:moveTo>
                    <a:pt x="7600" y="1"/>
                  </a:moveTo>
                  <a:cubicBezTo>
                    <a:pt x="3375" y="1"/>
                    <a:pt x="1" y="1125"/>
                    <a:pt x="1" y="2524"/>
                  </a:cubicBezTo>
                  <a:cubicBezTo>
                    <a:pt x="1" y="3952"/>
                    <a:pt x="3435" y="5077"/>
                    <a:pt x="7600" y="5077"/>
                  </a:cubicBezTo>
                  <a:cubicBezTo>
                    <a:pt x="11825" y="5077"/>
                    <a:pt x="15199" y="3952"/>
                    <a:pt x="15199" y="2524"/>
                  </a:cubicBezTo>
                  <a:cubicBezTo>
                    <a:pt x="15199" y="1156"/>
                    <a:pt x="11825" y="3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8" name="Google Shape;16658;p468"/>
            <p:cNvSpPr/>
            <p:nvPr/>
          </p:nvSpPr>
          <p:spPr>
            <a:xfrm>
              <a:off x="5675150" y="4825325"/>
              <a:ext cx="911900" cy="391375"/>
            </a:xfrm>
            <a:custGeom>
              <a:rect b="b" l="l" r="r" t="t"/>
              <a:pathLst>
                <a:path extrusionOk="0" h="15655" w="36476">
                  <a:moveTo>
                    <a:pt x="0" y="1"/>
                  </a:moveTo>
                  <a:cubicBezTo>
                    <a:pt x="0" y="1"/>
                    <a:pt x="244" y="15655"/>
                    <a:pt x="18238" y="15655"/>
                  </a:cubicBezTo>
                  <a:cubicBezTo>
                    <a:pt x="36262" y="15655"/>
                    <a:pt x="36475" y="1"/>
                    <a:pt x="36475" y="1"/>
                  </a:cubicBezTo>
                  <a:lnTo>
                    <a:pt x="36475" y="1"/>
                  </a:lnTo>
                  <a:lnTo>
                    <a:pt x="18238" y="212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9" name="Google Shape;16659;p468"/>
            <p:cNvSpPr/>
            <p:nvPr/>
          </p:nvSpPr>
          <p:spPr>
            <a:xfrm>
              <a:off x="5674375" y="4696150"/>
              <a:ext cx="913425" cy="258400"/>
            </a:xfrm>
            <a:custGeom>
              <a:rect b="b" l="l" r="r" t="t"/>
              <a:pathLst>
                <a:path extrusionOk="0" h="10336" w="36537">
                  <a:moveTo>
                    <a:pt x="18238" y="1"/>
                  </a:moveTo>
                  <a:cubicBezTo>
                    <a:pt x="8147" y="1"/>
                    <a:pt x="1" y="2311"/>
                    <a:pt x="1" y="5168"/>
                  </a:cubicBezTo>
                  <a:cubicBezTo>
                    <a:pt x="1" y="5958"/>
                    <a:pt x="639" y="6688"/>
                    <a:pt x="1733" y="7356"/>
                  </a:cubicBezTo>
                  <a:cubicBezTo>
                    <a:pt x="4682" y="9119"/>
                    <a:pt x="10974" y="10335"/>
                    <a:pt x="18269" y="10335"/>
                  </a:cubicBezTo>
                  <a:cubicBezTo>
                    <a:pt x="25564" y="10335"/>
                    <a:pt x="31886" y="9119"/>
                    <a:pt x="34804" y="7356"/>
                  </a:cubicBezTo>
                  <a:cubicBezTo>
                    <a:pt x="35929" y="6688"/>
                    <a:pt x="36537" y="5958"/>
                    <a:pt x="36537" y="5168"/>
                  </a:cubicBezTo>
                  <a:cubicBezTo>
                    <a:pt x="36537" y="2311"/>
                    <a:pt x="28390" y="1"/>
                    <a:pt x="18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0" name="Google Shape;16660;p468"/>
            <p:cNvSpPr/>
            <p:nvPr/>
          </p:nvSpPr>
          <p:spPr>
            <a:xfrm>
              <a:off x="5728325" y="4805575"/>
              <a:ext cx="807800" cy="138325"/>
            </a:xfrm>
            <a:custGeom>
              <a:rect b="b" l="l" r="r" t="t"/>
              <a:pathLst>
                <a:path extrusionOk="0" h="5533" w="32312">
                  <a:moveTo>
                    <a:pt x="16141" y="1"/>
                  </a:moveTo>
                  <a:cubicBezTo>
                    <a:pt x="9150" y="1"/>
                    <a:pt x="3041" y="1125"/>
                    <a:pt x="1" y="2767"/>
                  </a:cubicBezTo>
                  <a:cubicBezTo>
                    <a:pt x="3041" y="4438"/>
                    <a:pt x="9150" y="5533"/>
                    <a:pt x="16141" y="5533"/>
                  </a:cubicBezTo>
                  <a:cubicBezTo>
                    <a:pt x="23132" y="5533"/>
                    <a:pt x="29272" y="4408"/>
                    <a:pt x="32312" y="2767"/>
                  </a:cubicBezTo>
                  <a:cubicBezTo>
                    <a:pt x="29211" y="1125"/>
                    <a:pt x="23132" y="1"/>
                    <a:pt x="16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1" name="Google Shape;16661;p468"/>
            <p:cNvSpPr/>
            <p:nvPr/>
          </p:nvSpPr>
          <p:spPr>
            <a:xfrm>
              <a:off x="5675150" y="4696150"/>
              <a:ext cx="911900" cy="258400"/>
            </a:xfrm>
            <a:custGeom>
              <a:rect b="b" l="l" r="r" t="t"/>
              <a:pathLst>
                <a:path extrusionOk="0" h="10336" w="36476">
                  <a:moveTo>
                    <a:pt x="18238" y="973"/>
                  </a:moveTo>
                  <a:cubicBezTo>
                    <a:pt x="29545" y="973"/>
                    <a:pt x="35502" y="3679"/>
                    <a:pt x="35502" y="5168"/>
                  </a:cubicBezTo>
                  <a:cubicBezTo>
                    <a:pt x="35502" y="6657"/>
                    <a:pt x="29545" y="9332"/>
                    <a:pt x="18238" y="9332"/>
                  </a:cubicBezTo>
                  <a:cubicBezTo>
                    <a:pt x="6930" y="9332"/>
                    <a:pt x="1003" y="6657"/>
                    <a:pt x="1003" y="5168"/>
                  </a:cubicBezTo>
                  <a:cubicBezTo>
                    <a:pt x="1003" y="3679"/>
                    <a:pt x="6930" y="973"/>
                    <a:pt x="18238" y="973"/>
                  </a:cubicBezTo>
                  <a:close/>
                  <a:moveTo>
                    <a:pt x="18238" y="1"/>
                  </a:moveTo>
                  <a:cubicBezTo>
                    <a:pt x="8177" y="1"/>
                    <a:pt x="0" y="2311"/>
                    <a:pt x="0" y="5168"/>
                  </a:cubicBezTo>
                  <a:cubicBezTo>
                    <a:pt x="0" y="8025"/>
                    <a:pt x="8177" y="10335"/>
                    <a:pt x="18238" y="10335"/>
                  </a:cubicBezTo>
                  <a:cubicBezTo>
                    <a:pt x="28299" y="10335"/>
                    <a:pt x="36475" y="8025"/>
                    <a:pt x="36475" y="5168"/>
                  </a:cubicBezTo>
                  <a:cubicBezTo>
                    <a:pt x="36475" y="2311"/>
                    <a:pt x="28359" y="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2" name="Google Shape;16662;p468"/>
            <p:cNvSpPr/>
            <p:nvPr/>
          </p:nvSpPr>
          <p:spPr>
            <a:xfrm>
              <a:off x="5843850" y="4825300"/>
              <a:ext cx="333600" cy="33500"/>
            </a:xfrm>
            <a:custGeom>
              <a:rect b="b" l="l" r="r" t="t"/>
              <a:pathLst>
                <a:path extrusionOk="0" h="1340" w="13344">
                  <a:moveTo>
                    <a:pt x="9741" y="1"/>
                  </a:moveTo>
                  <a:cubicBezTo>
                    <a:pt x="6467" y="1"/>
                    <a:pt x="3177" y="451"/>
                    <a:pt x="0" y="1339"/>
                  </a:cubicBezTo>
                  <a:cubicBezTo>
                    <a:pt x="4529" y="1066"/>
                    <a:pt x="8876" y="640"/>
                    <a:pt x="13344" y="184"/>
                  </a:cubicBezTo>
                  <a:cubicBezTo>
                    <a:pt x="12149" y="62"/>
                    <a:pt x="10946" y="1"/>
                    <a:pt x="974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3" name="Google Shape;16663;p468"/>
          <p:cNvSpPr/>
          <p:nvPr/>
        </p:nvSpPr>
        <p:spPr>
          <a:xfrm>
            <a:off x="255250" y="830350"/>
            <a:ext cx="2841050" cy="4197875"/>
          </a:xfrm>
          <a:prstGeom prst="flowChartProcess">
            <a:avLst/>
          </a:prstGeom>
          <a:solidFill>
            <a:srgbClr val="FCE5CD"/>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rPr>
              <a:t>Real-time Tracking Delivery Feature:</a:t>
            </a:r>
            <a:endParaRPr b="1" sz="1000">
              <a:solidFill>
                <a:schemeClr val="dk1"/>
              </a:solidFill>
            </a:endParaRPr>
          </a:p>
          <a:p>
            <a:pPr indent="0" lvl="0" marL="0" rtl="0" algn="l">
              <a:lnSpc>
                <a:spcPct val="115000"/>
              </a:lnSpc>
              <a:spcBef>
                <a:spcPts val="0"/>
              </a:spcBef>
              <a:spcAft>
                <a:spcPts val="0"/>
              </a:spcAft>
              <a:buNone/>
            </a:pPr>
            <a:r>
              <a:rPr lang="en" sz="1000">
                <a:solidFill>
                  <a:schemeClr val="dk1"/>
                </a:solidFill>
              </a:rPr>
              <a:t>Required Info:</a:t>
            </a:r>
            <a:endParaRPr b="1"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Weee's delivery process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Necessary integrations with Weee's backend systems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Key Components: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GPS tracking integration for delivery vehicles.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Backend system to update order statuses in real-time.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User interface for customers to track their orders.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Key Dependencies: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Integration with third-party delivery services or development of an in-house delivery system.</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Availability of reliable APIs for real-time tracking.</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Quick Deliverable: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Prototype of the tracking interface within 4 weeks.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Initial integration with delivery partners within 6-8 weeks.</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16664" name="Google Shape;16664;p468"/>
          <p:cNvSpPr txBox="1"/>
          <p:nvPr>
            <p:ph idx="6" type="title"/>
          </p:nvPr>
        </p:nvSpPr>
        <p:spPr>
          <a:xfrm>
            <a:off x="720000" y="257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Digital Architecture</a:t>
            </a:r>
            <a:endParaRPr b="0"/>
          </a:p>
        </p:txBody>
      </p:sp>
      <p:sp>
        <p:nvSpPr>
          <p:cNvPr id="16665" name="Google Shape;16665;p468"/>
          <p:cNvSpPr/>
          <p:nvPr/>
        </p:nvSpPr>
        <p:spPr>
          <a:xfrm>
            <a:off x="3294500" y="830350"/>
            <a:ext cx="2754875" cy="4197875"/>
          </a:xfrm>
          <a:prstGeom prst="flowChartProcess">
            <a:avLst/>
          </a:prstGeom>
          <a:solidFill>
            <a:srgbClr val="FCE5CD"/>
          </a:solidFill>
          <a:ln cap="flat" cmpd="sng" w="19050">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D0D0D"/>
                </a:solidFill>
              </a:rPr>
              <a:t>Chatbot for Common Questions:</a:t>
            </a:r>
            <a:endParaRPr b="1" sz="1000">
              <a:solidFill>
                <a:srgbClr val="0D0D0D"/>
              </a:solidFill>
            </a:endParaRPr>
          </a:p>
          <a:p>
            <a:pPr indent="0" lvl="0" marL="0" rtl="0" algn="l">
              <a:lnSpc>
                <a:spcPct val="115000"/>
              </a:lnSpc>
              <a:spcBef>
                <a:spcPts val="0"/>
              </a:spcBef>
              <a:spcAft>
                <a:spcPts val="0"/>
              </a:spcAft>
              <a:buNone/>
            </a:pPr>
            <a:r>
              <a:rPr lang="en" sz="1000">
                <a:solidFill>
                  <a:srgbClr val="0D0D0D"/>
                </a:solidFill>
              </a:rPr>
              <a:t>R</a:t>
            </a:r>
            <a:r>
              <a:rPr lang="en" sz="1000">
                <a:solidFill>
                  <a:srgbClr val="0D0D0D"/>
                </a:solidFill>
              </a:rPr>
              <a:t>equired Info:</a:t>
            </a:r>
            <a:endParaRPr b="1" sz="1000">
              <a:solidFill>
                <a:srgbClr val="0D0D0D"/>
              </a:solidFill>
            </a:endParaRPr>
          </a:p>
          <a:p>
            <a:pPr indent="-292100" lvl="0" marL="457200" rtl="0" algn="l">
              <a:lnSpc>
                <a:spcPct val="115000"/>
              </a:lnSpc>
              <a:spcBef>
                <a:spcPts val="0"/>
              </a:spcBef>
              <a:spcAft>
                <a:spcPts val="0"/>
              </a:spcAft>
              <a:buSzPts val="1000"/>
              <a:buChar char="●"/>
            </a:pPr>
            <a:r>
              <a:rPr lang="en" sz="1000">
                <a:solidFill>
                  <a:schemeClr val="dk1"/>
                </a:solidFill>
              </a:rPr>
              <a:t>N</a:t>
            </a:r>
            <a:r>
              <a:rPr lang="en" sz="1000">
                <a:solidFill>
                  <a:schemeClr val="dk1"/>
                </a:solidFill>
              </a:rPr>
              <a:t>ecessary integrations with Weee's backend systems</a:t>
            </a:r>
            <a:endParaRPr b="1" sz="800">
              <a:solidFill>
                <a:schemeClr val="dk1"/>
              </a:solidFill>
            </a:endParaRPr>
          </a:p>
          <a:p>
            <a:pPr indent="0" lvl="0" marL="0" rtl="0" algn="l">
              <a:lnSpc>
                <a:spcPct val="115000"/>
              </a:lnSpc>
              <a:spcBef>
                <a:spcPts val="0"/>
              </a:spcBef>
              <a:spcAft>
                <a:spcPts val="0"/>
              </a:spcAft>
              <a:buNone/>
            </a:pPr>
            <a:r>
              <a:rPr lang="en" sz="1000">
                <a:solidFill>
                  <a:srgbClr val="0D0D0D"/>
                </a:solidFill>
              </a:rPr>
              <a:t>Key Components: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Natural Language Processing (NLP) engine for understanding user queries.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Knowledge base of frequently asked questions (FAQs) and responses.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Integration with website and/or messaging platforms.</a:t>
            </a:r>
            <a:endParaRPr sz="1000">
              <a:solidFill>
                <a:srgbClr val="0D0D0D"/>
              </a:solidFill>
            </a:endParaRPr>
          </a:p>
          <a:p>
            <a:pPr indent="0" lvl="0" marL="0" rtl="0" algn="l">
              <a:lnSpc>
                <a:spcPct val="115000"/>
              </a:lnSpc>
              <a:spcBef>
                <a:spcPts val="0"/>
              </a:spcBef>
              <a:spcAft>
                <a:spcPts val="0"/>
              </a:spcAft>
              <a:buNone/>
            </a:pPr>
            <a:r>
              <a:rPr lang="en" sz="1000">
                <a:solidFill>
                  <a:srgbClr val="0D0D0D"/>
                </a:solidFill>
              </a:rPr>
              <a:t>Key Dependencies: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Development and training of the NLP model.</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Creation and curation of FAQ content.</a:t>
            </a:r>
            <a:endParaRPr sz="1000">
              <a:solidFill>
                <a:srgbClr val="0D0D0D"/>
              </a:solidFill>
            </a:endParaRPr>
          </a:p>
          <a:p>
            <a:pPr indent="0" lvl="0" marL="0" rtl="0" algn="l">
              <a:lnSpc>
                <a:spcPct val="115000"/>
              </a:lnSpc>
              <a:spcBef>
                <a:spcPts val="0"/>
              </a:spcBef>
              <a:spcAft>
                <a:spcPts val="0"/>
              </a:spcAft>
              <a:buNone/>
            </a:pPr>
            <a:r>
              <a:rPr lang="en" sz="1000">
                <a:solidFill>
                  <a:srgbClr val="0D0D0D"/>
                </a:solidFill>
              </a:rPr>
              <a:t>Quick Deliverable:</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Basic chatbot with predefined responses within 4 weeks.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Integration with website within 2 weeks.</a:t>
            </a:r>
            <a:endParaRPr sz="1000">
              <a:solidFill>
                <a:srgbClr val="0D0D0D"/>
              </a:solidFill>
            </a:endParaRPr>
          </a:p>
          <a:p>
            <a:pPr indent="0" lvl="0" marL="0" rtl="0" algn="l">
              <a:spcBef>
                <a:spcPts val="0"/>
              </a:spcBef>
              <a:spcAft>
                <a:spcPts val="0"/>
              </a:spcAft>
              <a:buNone/>
            </a:pPr>
            <a:r>
              <a:t/>
            </a:r>
            <a:endParaRPr sz="1000">
              <a:solidFill>
                <a:schemeClr val="dk1"/>
              </a:solidFill>
            </a:endParaRPr>
          </a:p>
        </p:txBody>
      </p:sp>
      <p:sp>
        <p:nvSpPr>
          <p:cNvPr id="16666" name="Google Shape;16666;p468"/>
          <p:cNvSpPr/>
          <p:nvPr/>
        </p:nvSpPr>
        <p:spPr>
          <a:xfrm>
            <a:off x="6247575" y="830350"/>
            <a:ext cx="2754875" cy="4197875"/>
          </a:xfrm>
          <a:prstGeom prst="flowChartProcess">
            <a:avLst/>
          </a:prstGeom>
          <a:solidFill>
            <a:srgbClr val="FCE5CD"/>
          </a:solidFill>
          <a:ln cap="flat" cmpd="sng" w="19050">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D0D0D"/>
                </a:solidFill>
              </a:rPr>
              <a:t>Subscription Feature (Autoship):</a:t>
            </a:r>
            <a:endParaRPr b="1" sz="1000">
              <a:solidFill>
                <a:srgbClr val="0D0D0D"/>
              </a:solidFill>
            </a:endParaRPr>
          </a:p>
          <a:p>
            <a:pPr indent="0" lvl="0" marL="0" rtl="0" algn="l">
              <a:lnSpc>
                <a:spcPct val="115000"/>
              </a:lnSpc>
              <a:spcBef>
                <a:spcPts val="0"/>
              </a:spcBef>
              <a:spcAft>
                <a:spcPts val="0"/>
              </a:spcAft>
              <a:buNone/>
            </a:pPr>
            <a:r>
              <a:rPr lang="en" sz="1000">
                <a:solidFill>
                  <a:srgbClr val="0D0D0D"/>
                </a:solidFill>
              </a:rPr>
              <a:t>Required Info:</a:t>
            </a:r>
            <a:endParaRPr sz="1000">
              <a:solidFill>
                <a:srgbClr val="0D0D0D"/>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Information required for </a:t>
            </a:r>
            <a:r>
              <a:rPr lang="en" sz="1000">
                <a:solidFill>
                  <a:schemeClr val="dk1"/>
                </a:solidFill>
              </a:rPr>
              <a:t>Subscription</a:t>
            </a:r>
            <a:r>
              <a:rPr lang="en" sz="1000">
                <a:solidFill>
                  <a:schemeClr val="dk1"/>
                </a:solidFill>
              </a:rPr>
              <a:t>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Necessary technology stack</a:t>
            </a:r>
            <a:endParaRPr sz="1000">
              <a:solidFill>
                <a:schemeClr val="dk1"/>
              </a:solidFill>
            </a:endParaRPr>
          </a:p>
          <a:p>
            <a:pPr indent="0" lvl="0" marL="0" rtl="0" algn="l">
              <a:lnSpc>
                <a:spcPct val="115000"/>
              </a:lnSpc>
              <a:spcBef>
                <a:spcPts val="0"/>
              </a:spcBef>
              <a:spcAft>
                <a:spcPts val="0"/>
              </a:spcAft>
              <a:buNone/>
            </a:pPr>
            <a:r>
              <a:rPr lang="en" sz="1000">
                <a:solidFill>
                  <a:srgbClr val="0D0D0D"/>
                </a:solidFill>
              </a:rPr>
              <a:t>Key Components: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User account management system.</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Subscription management module.</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Payment gateway integration for recurring payments.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Customer reminder system</a:t>
            </a:r>
            <a:endParaRPr sz="1000">
              <a:solidFill>
                <a:srgbClr val="0D0D0D"/>
              </a:solidFill>
            </a:endParaRPr>
          </a:p>
          <a:p>
            <a:pPr indent="0" lvl="0" marL="0" rtl="0" algn="l">
              <a:lnSpc>
                <a:spcPct val="115000"/>
              </a:lnSpc>
              <a:spcBef>
                <a:spcPts val="0"/>
              </a:spcBef>
              <a:spcAft>
                <a:spcPts val="0"/>
              </a:spcAft>
              <a:buNone/>
            </a:pPr>
            <a:r>
              <a:rPr lang="en" sz="1000">
                <a:solidFill>
                  <a:srgbClr val="0D0D0D"/>
                </a:solidFill>
              </a:rPr>
              <a:t>Key Dependencies: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Development of subscription logic and billing cycles.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Integration with inventory management system/ERP order management system and payment system.</a:t>
            </a:r>
            <a:endParaRPr sz="1000">
              <a:solidFill>
                <a:srgbClr val="0D0D0D"/>
              </a:solidFill>
            </a:endParaRPr>
          </a:p>
          <a:p>
            <a:pPr indent="0" lvl="0" marL="0" rtl="0" algn="l">
              <a:lnSpc>
                <a:spcPct val="115000"/>
              </a:lnSpc>
              <a:spcBef>
                <a:spcPts val="0"/>
              </a:spcBef>
              <a:spcAft>
                <a:spcPts val="0"/>
              </a:spcAft>
              <a:buNone/>
            </a:pPr>
            <a:r>
              <a:rPr lang="en" sz="1000">
                <a:solidFill>
                  <a:srgbClr val="0D0D0D"/>
                </a:solidFill>
              </a:rPr>
              <a:t>Quick Deliverable:</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Basic subscription feature allowing users to set up autoship within 6-8 weeks.</a:t>
            </a:r>
            <a:endParaRPr sz="1000">
              <a:solidFill>
                <a:srgbClr val="0D0D0D"/>
              </a:solidFill>
            </a:endParaRPr>
          </a:p>
          <a:p>
            <a:pPr indent="-292100" lvl="0" marL="457200" rtl="0" algn="l">
              <a:lnSpc>
                <a:spcPct val="115000"/>
              </a:lnSpc>
              <a:spcBef>
                <a:spcPts val="0"/>
              </a:spcBef>
              <a:spcAft>
                <a:spcPts val="0"/>
              </a:spcAft>
              <a:buClr>
                <a:srgbClr val="0D0D0D"/>
              </a:buClr>
              <a:buSzPts val="1000"/>
              <a:buChar char="●"/>
            </a:pPr>
            <a:r>
              <a:rPr lang="en" sz="1000">
                <a:solidFill>
                  <a:srgbClr val="0D0D0D"/>
                </a:solidFill>
              </a:rPr>
              <a:t>Integration with payment gateway within 4 weeks.</a:t>
            </a:r>
            <a:endParaRPr sz="1000">
              <a:solidFill>
                <a:srgbClr val="0D0D0D"/>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70" name="Shape 16670"/>
        <p:cNvGrpSpPr/>
        <p:nvPr/>
      </p:nvGrpSpPr>
      <p:grpSpPr>
        <a:xfrm>
          <a:off x="0" y="0"/>
          <a:ext cx="0" cy="0"/>
          <a:chOff x="0" y="0"/>
          <a:chExt cx="0" cy="0"/>
        </a:xfrm>
      </p:grpSpPr>
      <p:grpSp>
        <p:nvGrpSpPr>
          <p:cNvPr id="16671" name="Google Shape;16671;p469"/>
          <p:cNvGrpSpPr/>
          <p:nvPr/>
        </p:nvGrpSpPr>
        <p:grpSpPr>
          <a:xfrm>
            <a:off x="1194266" y="3987358"/>
            <a:ext cx="2850966" cy="1504175"/>
            <a:chOff x="262746" y="4013191"/>
            <a:chExt cx="3232022" cy="1705220"/>
          </a:xfrm>
        </p:grpSpPr>
        <p:sp>
          <p:nvSpPr>
            <p:cNvPr id="16672" name="Google Shape;16672;p469"/>
            <p:cNvSpPr/>
            <p:nvPr/>
          </p:nvSpPr>
          <p:spPr>
            <a:xfrm rot="683787">
              <a:off x="510569" y="4419437"/>
              <a:ext cx="2911999" cy="1021342"/>
            </a:xfrm>
            <a:custGeom>
              <a:rect b="b" l="l" r="r" t="t"/>
              <a:pathLst>
                <a:path extrusionOk="0" h="40853" w="116478">
                  <a:moveTo>
                    <a:pt x="116021" y="1"/>
                  </a:moveTo>
                  <a:lnTo>
                    <a:pt x="1" y="36202"/>
                  </a:lnTo>
                  <a:lnTo>
                    <a:pt x="1521" y="40852"/>
                  </a:lnTo>
                  <a:lnTo>
                    <a:pt x="116477" y="1369"/>
                  </a:lnTo>
                  <a:lnTo>
                    <a:pt x="116021"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3" name="Google Shape;16673;p469"/>
            <p:cNvSpPr/>
            <p:nvPr/>
          </p:nvSpPr>
          <p:spPr>
            <a:xfrm rot="683787">
              <a:off x="423242" y="4357641"/>
              <a:ext cx="2946950" cy="899740"/>
            </a:xfrm>
            <a:custGeom>
              <a:rect b="b" l="l" r="r" t="t"/>
              <a:pathLst>
                <a:path extrusionOk="0" h="35989" w="117876">
                  <a:moveTo>
                    <a:pt x="117480" y="0"/>
                  </a:moveTo>
                  <a:lnTo>
                    <a:pt x="1" y="31308"/>
                  </a:lnTo>
                  <a:lnTo>
                    <a:pt x="1338" y="35988"/>
                  </a:lnTo>
                  <a:lnTo>
                    <a:pt x="117875" y="1398"/>
                  </a:lnTo>
                  <a:lnTo>
                    <a:pt x="11748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4" name="Google Shape;16674;p469"/>
            <p:cNvSpPr/>
            <p:nvPr/>
          </p:nvSpPr>
          <p:spPr>
            <a:xfrm rot="683787">
              <a:off x="409337" y="4356336"/>
              <a:ext cx="2911224" cy="1021317"/>
            </a:xfrm>
            <a:custGeom>
              <a:rect b="b" l="l" r="r" t="t"/>
              <a:pathLst>
                <a:path extrusionOk="0" h="40852" w="116447">
                  <a:moveTo>
                    <a:pt x="116021" y="0"/>
                  </a:moveTo>
                  <a:lnTo>
                    <a:pt x="1" y="36201"/>
                  </a:lnTo>
                  <a:lnTo>
                    <a:pt x="1521" y="40852"/>
                  </a:lnTo>
                  <a:lnTo>
                    <a:pt x="116447" y="1368"/>
                  </a:lnTo>
                  <a:lnTo>
                    <a:pt x="116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5" name="Google Shape;16675;p469"/>
            <p:cNvSpPr/>
            <p:nvPr/>
          </p:nvSpPr>
          <p:spPr>
            <a:xfrm rot="683787">
              <a:off x="613353" y="4807970"/>
              <a:ext cx="664186" cy="307780"/>
            </a:xfrm>
            <a:custGeom>
              <a:rect b="b" l="l" r="r" t="t"/>
              <a:pathLst>
                <a:path extrusionOk="0" h="12311" w="26567">
                  <a:moveTo>
                    <a:pt x="25350" y="1"/>
                  </a:moveTo>
                  <a:lnTo>
                    <a:pt x="0" y="7904"/>
                  </a:lnTo>
                  <a:lnTo>
                    <a:pt x="1429" y="12311"/>
                  </a:lnTo>
                  <a:lnTo>
                    <a:pt x="26566" y="3648"/>
                  </a:lnTo>
                  <a:lnTo>
                    <a:pt x="253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6" name="Google Shape;16676;p469"/>
            <p:cNvSpPr/>
            <p:nvPr/>
          </p:nvSpPr>
          <p:spPr>
            <a:xfrm rot="683787">
              <a:off x="322605" y="4295324"/>
              <a:ext cx="2945425" cy="899765"/>
            </a:xfrm>
            <a:custGeom>
              <a:rect b="b" l="l" r="r" t="t"/>
              <a:pathLst>
                <a:path extrusionOk="0" h="35990" w="117815">
                  <a:moveTo>
                    <a:pt x="117450" y="1"/>
                  </a:moveTo>
                  <a:lnTo>
                    <a:pt x="1" y="31278"/>
                  </a:lnTo>
                  <a:lnTo>
                    <a:pt x="1338" y="35989"/>
                  </a:lnTo>
                  <a:lnTo>
                    <a:pt x="117815" y="1369"/>
                  </a:lnTo>
                  <a:lnTo>
                    <a:pt x="117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7" name="Google Shape;16677;p469"/>
            <p:cNvSpPr/>
            <p:nvPr/>
          </p:nvSpPr>
          <p:spPr>
            <a:xfrm rot="683787">
              <a:off x="537393" y="4659451"/>
              <a:ext cx="667986" cy="281955"/>
            </a:xfrm>
            <a:custGeom>
              <a:rect b="b" l="l" r="r" t="t"/>
              <a:pathLst>
                <a:path extrusionOk="0" h="11278" w="26719">
                  <a:moveTo>
                    <a:pt x="25685" y="1"/>
                  </a:moveTo>
                  <a:lnTo>
                    <a:pt x="1" y="6840"/>
                  </a:lnTo>
                  <a:lnTo>
                    <a:pt x="1217" y="11277"/>
                  </a:lnTo>
                  <a:lnTo>
                    <a:pt x="26719" y="3709"/>
                  </a:lnTo>
                  <a:lnTo>
                    <a:pt x="256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8" name="Google Shape;16678;p469"/>
          <p:cNvGrpSpPr/>
          <p:nvPr/>
        </p:nvGrpSpPr>
        <p:grpSpPr>
          <a:xfrm>
            <a:off x="7821500" y="4593400"/>
            <a:ext cx="1045650" cy="624650"/>
            <a:chOff x="5674375" y="4696150"/>
            <a:chExt cx="1045650" cy="624650"/>
          </a:xfrm>
        </p:grpSpPr>
        <p:sp>
          <p:nvSpPr>
            <p:cNvPr id="16679" name="Google Shape;16679;p469"/>
            <p:cNvSpPr/>
            <p:nvPr/>
          </p:nvSpPr>
          <p:spPr>
            <a:xfrm>
              <a:off x="5805850" y="5062425"/>
              <a:ext cx="914175" cy="258375"/>
            </a:xfrm>
            <a:custGeom>
              <a:rect b="b" l="l" r="r" t="t"/>
              <a:pathLst>
                <a:path extrusionOk="0" h="10335" w="36567">
                  <a:moveTo>
                    <a:pt x="18238" y="0"/>
                  </a:moveTo>
                  <a:cubicBezTo>
                    <a:pt x="8177" y="0"/>
                    <a:pt x="0" y="2341"/>
                    <a:pt x="0" y="5168"/>
                  </a:cubicBezTo>
                  <a:cubicBezTo>
                    <a:pt x="0" y="5988"/>
                    <a:pt x="669" y="6687"/>
                    <a:pt x="1763" y="7386"/>
                  </a:cubicBezTo>
                  <a:cubicBezTo>
                    <a:pt x="4681" y="9119"/>
                    <a:pt x="11004" y="10335"/>
                    <a:pt x="18299" y="10335"/>
                  </a:cubicBezTo>
                  <a:cubicBezTo>
                    <a:pt x="25594" y="10335"/>
                    <a:pt x="31885" y="9119"/>
                    <a:pt x="34834" y="7386"/>
                  </a:cubicBezTo>
                  <a:cubicBezTo>
                    <a:pt x="35958" y="6687"/>
                    <a:pt x="36566" y="5988"/>
                    <a:pt x="36566" y="5168"/>
                  </a:cubicBezTo>
                  <a:cubicBezTo>
                    <a:pt x="36566" y="2371"/>
                    <a:pt x="28390" y="61"/>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0" name="Google Shape;16680;p469"/>
            <p:cNvSpPr/>
            <p:nvPr/>
          </p:nvSpPr>
          <p:spPr>
            <a:xfrm>
              <a:off x="5941100" y="5128525"/>
              <a:ext cx="379975" cy="126925"/>
            </a:xfrm>
            <a:custGeom>
              <a:rect b="b" l="l" r="r" t="t"/>
              <a:pathLst>
                <a:path extrusionOk="0" h="5077" w="15199">
                  <a:moveTo>
                    <a:pt x="7600" y="1"/>
                  </a:moveTo>
                  <a:cubicBezTo>
                    <a:pt x="3375" y="1"/>
                    <a:pt x="1" y="1125"/>
                    <a:pt x="1" y="2524"/>
                  </a:cubicBezTo>
                  <a:cubicBezTo>
                    <a:pt x="1" y="3952"/>
                    <a:pt x="3435" y="5077"/>
                    <a:pt x="7600" y="5077"/>
                  </a:cubicBezTo>
                  <a:cubicBezTo>
                    <a:pt x="11825" y="5077"/>
                    <a:pt x="15199" y="3952"/>
                    <a:pt x="15199" y="2524"/>
                  </a:cubicBezTo>
                  <a:cubicBezTo>
                    <a:pt x="15199" y="1156"/>
                    <a:pt x="11825" y="3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1" name="Google Shape;16681;p469"/>
            <p:cNvSpPr/>
            <p:nvPr/>
          </p:nvSpPr>
          <p:spPr>
            <a:xfrm>
              <a:off x="5675150" y="4825325"/>
              <a:ext cx="911900" cy="391375"/>
            </a:xfrm>
            <a:custGeom>
              <a:rect b="b" l="l" r="r" t="t"/>
              <a:pathLst>
                <a:path extrusionOk="0" h="15655" w="36476">
                  <a:moveTo>
                    <a:pt x="0" y="1"/>
                  </a:moveTo>
                  <a:cubicBezTo>
                    <a:pt x="0" y="1"/>
                    <a:pt x="244" y="15655"/>
                    <a:pt x="18238" y="15655"/>
                  </a:cubicBezTo>
                  <a:cubicBezTo>
                    <a:pt x="36262" y="15655"/>
                    <a:pt x="36475" y="1"/>
                    <a:pt x="36475" y="1"/>
                  </a:cubicBezTo>
                  <a:lnTo>
                    <a:pt x="36475" y="1"/>
                  </a:lnTo>
                  <a:lnTo>
                    <a:pt x="18238" y="212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2" name="Google Shape;16682;p469"/>
            <p:cNvSpPr/>
            <p:nvPr/>
          </p:nvSpPr>
          <p:spPr>
            <a:xfrm>
              <a:off x="5674375" y="4696150"/>
              <a:ext cx="913425" cy="258400"/>
            </a:xfrm>
            <a:custGeom>
              <a:rect b="b" l="l" r="r" t="t"/>
              <a:pathLst>
                <a:path extrusionOk="0" h="10336" w="36537">
                  <a:moveTo>
                    <a:pt x="18238" y="1"/>
                  </a:moveTo>
                  <a:cubicBezTo>
                    <a:pt x="8147" y="1"/>
                    <a:pt x="1" y="2311"/>
                    <a:pt x="1" y="5168"/>
                  </a:cubicBezTo>
                  <a:cubicBezTo>
                    <a:pt x="1" y="5958"/>
                    <a:pt x="639" y="6688"/>
                    <a:pt x="1733" y="7356"/>
                  </a:cubicBezTo>
                  <a:cubicBezTo>
                    <a:pt x="4682" y="9119"/>
                    <a:pt x="10974" y="10335"/>
                    <a:pt x="18269" y="10335"/>
                  </a:cubicBezTo>
                  <a:cubicBezTo>
                    <a:pt x="25564" y="10335"/>
                    <a:pt x="31886" y="9119"/>
                    <a:pt x="34804" y="7356"/>
                  </a:cubicBezTo>
                  <a:cubicBezTo>
                    <a:pt x="35929" y="6688"/>
                    <a:pt x="36537" y="5958"/>
                    <a:pt x="36537" y="5168"/>
                  </a:cubicBezTo>
                  <a:cubicBezTo>
                    <a:pt x="36537" y="2311"/>
                    <a:pt x="28390" y="1"/>
                    <a:pt x="18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3" name="Google Shape;16683;p469"/>
            <p:cNvSpPr/>
            <p:nvPr/>
          </p:nvSpPr>
          <p:spPr>
            <a:xfrm>
              <a:off x="5728325" y="4805575"/>
              <a:ext cx="807800" cy="138325"/>
            </a:xfrm>
            <a:custGeom>
              <a:rect b="b" l="l" r="r" t="t"/>
              <a:pathLst>
                <a:path extrusionOk="0" h="5533" w="32312">
                  <a:moveTo>
                    <a:pt x="16141" y="1"/>
                  </a:moveTo>
                  <a:cubicBezTo>
                    <a:pt x="9150" y="1"/>
                    <a:pt x="3041" y="1125"/>
                    <a:pt x="1" y="2767"/>
                  </a:cubicBezTo>
                  <a:cubicBezTo>
                    <a:pt x="3041" y="4438"/>
                    <a:pt x="9150" y="5533"/>
                    <a:pt x="16141" y="5533"/>
                  </a:cubicBezTo>
                  <a:cubicBezTo>
                    <a:pt x="23132" y="5533"/>
                    <a:pt x="29272" y="4408"/>
                    <a:pt x="32312" y="2767"/>
                  </a:cubicBezTo>
                  <a:cubicBezTo>
                    <a:pt x="29211" y="1125"/>
                    <a:pt x="23132" y="1"/>
                    <a:pt x="16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4" name="Google Shape;16684;p469"/>
            <p:cNvSpPr/>
            <p:nvPr/>
          </p:nvSpPr>
          <p:spPr>
            <a:xfrm>
              <a:off x="5675150" y="4696150"/>
              <a:ext cx="911900" cy="258400"/>
            </a:xfrm>
            <a:custGeom>
              <a:rect b="b" l="l" r="r" t="t"/>
              <a:pathLst>
                <a:path extrusionOk="0" h="10336" w="36476">
                  <a:moveTo>
                    <a:pt x="18238" y="973"/>
                  </a:moveTo>
                  <a:cubicBezTo>
                    <a:pt x="29545" y="973"/>
                    <a:pt x="35502" y="3679"/>
                    <a:pt x="35502" y="5168"/>
                  </a:cubicBezTo>
                  <a:cubicBezTo>
                    <a:pt x="35502" y="6657"/>
                    <a:pt x="29545" y="9332"/>
                    <a:pt x="18238" y="9332"/>
                  </a:cubicBezTo>
                  <a:cubicBezTo>
                    <a:pt x="6930" y="9332"/>
                    <a:pt x="1003" y="6657"/>
                    <a:pt x="1003" y="5168"/>
                  </a:cubicBezTo>
                  <a:cubicBezTo>
                    <a:pt x="1003" y="3679"/>
                    <a:pt x="6930" y="973"/>
                    <a:pt x="18238" y="973"/>
                  </a:cubicBezTo>
                  <a:close/>
                  <a:moveTo>
                    <a:pt x="18238" y="1"/>
                  </a:moveTo>
                  <a:cubicBezTo>
                    <a:pt x="8177" y="1"/>
                    <a:pt x="0" y="2311"/>
                    <a:pt x="0" y="5168"/>
                  </a:cubicBezTo>
                  <a:cubicBezTo>
                    <a:pt x="0" y="8025"/>
                    <a:pt x="8177" y="10335"/>
                    <a:pt x="18238" y="10335"/>
                  </a:cubicBezTo>
                  <a:cubicBezTo>
                    <a:pt x="28299" y="10335"/>
                    <a:pt x="36475" y="8025"/>
                    <a:pt x="36475" y="5168"/>
                  </a:cubicBezTo>
                  <a:cubicBezTo>
                    <a:pt x="36475" y="2311"/>
                    <a:pt x="28359" y="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5" name="Google Shape;16685;p469"/>
            <p:cNvSpPr/>
            <p:nvPr/>
          </p:nvSpPr>
          <p:spPr>
            <a:xfrm>
              <a:off x="5843850" y="4825300"/>
              <a:ext cx="333600" cy="33500"/>
            </a:xfrm>
            <a:custGeom>
              <a:rect b="b" l="l" r="r" t="t"/>
              <a:pathLst>
                <a:path extrusionOk="0" h="1340" w="13344">
                  <a:moveTo>
                    <a:pt x="9741" y="1"/>
                  </a:moveTo>
                  <a:cubicBezTo>
                    <a:pt x="6467" y="1"/>
                    <a:pt x="3177" y="451"/>
                    <a:pt x="0" y="1339"/>
                  </a:cubicBezTo>
                  <a:cubicBezTo>
                    <a:pt x="4529" y="1066"/>
                    <a:pt x="8876" y="640"/>
                    <a:pt x="13344" y="184"/>
                  </a:cubicBezTo>
                  <a:cubicBezTo>
                    <a:pt x="12149" y="62"/>
                    <a:pt x="10946" y="1"/>
                    <a:pt x="974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6" name="Google Shape;16686;p469"/>
          <p:cNvSpPr/>
          <p:nvPr/>
        </p:nvSpPr>
        <p:spPr>
          <a:xfrm>
            <a:off x="331550" y="892875"/>
            <a:ext cx="8406300" cy="353327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0D0D0D"/>
              </a:buClr>
              <a:buSzPts val="1200"/>
              <a:buChar char="●"/>
            </a:pPr>
            <a:r>
              <a:rPr lang="en" sz="1200">
                <a:solidFill>
                  <a:srgbClr val="0D0D0D"/>
                </a:solidFill>
              </a:rPr>
              <a:t>Within 4 weeks:</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Basic chatbot with predefined responses.</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Initial prototype of the tracking interface.</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lang="en" sz="1200">
                <a:solidFill>
                  <a:srgbClr val="0D0D0D"/>
                </a:solidFill>
              </a:rPr>
              <a:t>Within 6-8 weeks:</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Integration with website for both chatbot and tracking interface.</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Basic subscription feature allowing users to set up autoship.</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lang="en" sz="1200">
                <a:solidFill>
                  <a:srgbClr val="0D0D0D"/>
                </a:solidFill>
              </a:rPr>
              <a:t>Within 2-3 months:</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Complete integration of real-time tracking delivery feature with delivery partners.</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Fine-tuning of chatbot responses and further integration with backend systems.</a:t>
            </a:r>
            <a:endParaRPr sz="1200">
              <a:solidFill>
                <a:srgbClr val="0D0D0D"/>
              </a:solidFill>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rPr>
              <a:t>Enhanced subscription features based on user feedback and testing.</a:t>
            </a:r>
            <a:endParaRPr sz="1000">
              <a:solidFill>
                <a:schemeClr val="dk1"/>
              </a:solidFill>
            </a:endParaRPr>
          </a:p>
          <a:p>
            <a:pPr indent="0" lvl="0" marL="0" rtl="0" algn="l">
              <a:spcBef>
                <a:spcPts val="1500"/>
              </a:spcBef>
              <a:spcAft>
                <a:spcPts val="0"/>
              </a:spcAft>
              <a:buNone/>
            </a:pPr>
            <a:r>
              <a:t/>
            </a:r>
            <a:endParaRPr sz="1000">
              <a:solidFill>
                <a:schemeClr val="dk1"/>
              </a:solidFill>
            </a:endParaRPr>
          </a:p>
        </p:txBody>
      </p:sp>
      <p:sp>
        <p:nvSpPr>
          <p:cNvPr id="16687" name="Google Shape;16687;p469"/>
          <p:cNvSpPr txBox="1"/>
          <p:nvPr>
            <p:ph idx="6" type="title"/>
          </p:nvPr>
        </p:nvSpPr>
        <p:spPr>
          <a:xfrm>
            <a:off x="720000" y="257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Digital Architecture</a:t>
            </a:r>
            <a:endParaRPr b="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91" name="Shape 16691"/>
        <p:cNvGrpSpPr/>
        <p:nvPr/>
      </p:nvGrpSpPr>
      <p:grpSpPr>
        <a:xfrm>
          <a:off x="0" y="0"/>
          <a:ext cx="0" cy="0"/>
          <a:chOff x="0" y="0"/>
          <a:chExt cx="0" cy="0"/>
        </a:xfrm>
      </p:grpSpPr>
      <p:sp>
        <p:nvSpPr>
          <p:cNvPr id="16692" name="Google Shape;16692;p470"/>
          <p:cNvSpPr/>
          <p:nvPr/>
        </p:nvSpPr>
        <p:spPr>
          <a:xfrm>
            <a:off x="328175" y="1350000"/>
            <a:ext cx="1022100" cy="22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Client</a:t>
            </a:r>
            <a:endParaRPr>
              <a:latin typeface="Anaheim"/>
              <a:ea typeface="Anaheim"/>
              <a:cs typeface="Anaheim"/>
              <a:sym typeface="Anaheim"/>
            </a:endParaRPr>
          </a:p>
          <a:p>
            <a:pPr indent="0" lvl="0" marL="0" rtl="0" algn="ctr">
              <a:spcBef>
                <a:spcPts val="0"/>
              </a:spcBef>
              <a:spcAft>
                <a:spcPts val="0"/>
              </a:spcAft>
              <a:buNone/>
            </a:pPr>
            <a:r>
              <a:rPr lang="en">
                <a:latin typeface="Anaheim"/>
                <a:ea typeface="Anaheim"/>
                <a:cs typeface="Anaheim"/>
                <a:sym typeface="Anaheim"/>
              </a:rPr>
              <a:t>Application</a:t>
            </a:r>
            <a:endParaRPr>
              <a:latin typeface="Anaheim"/>
              <a:ea typeface="Anaheim"/>
              <a:cs typeface="Anaheim"/>
              <a:sym typeface="Anaheim"/>
            </a:endParaRPr>
          </a:p>
        </p:txBody>
      </p:sp>
      <p:sp>
        <p:nvSpPr>
          <p:cNvPr id="16693" name="Google Shape;16693;p470"/>
          <p:cNvSpPr/>
          <p:nvPr/>
        </p:nvSpPr>
        <p:spPr>
          <a:xfrm>
            <a:off x="1644200" y="1957638"/>
            <a:ext cx="1283100" cy="9921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Backend server</a:t>
            </a:r>
            <a:endParaRPr>
              <a:latin typeface="Anaheim"/>
              <a:ea typeface="Anaheim"/>
              <a:cs typeface="Anaheim"/>
              <a:sym typeface="Anaheim"/>
            </a:endParaRPr>
          </a:p>
        </p:txBody>
      </p:sp>
      <p:sp>
        <p:nvSpPr>
          <p:cNvPr id="16694" name="Google Shape;16694;p470"/>
          <p:cNvSpPr/>
          <p:nvPr/>
        </p:nvSpPr>
        <p:spPr>
          <a:xfrm>
            <a:off x="3759000" y="563538"/>
            <a:ext cx="1228800" cy="6903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GPS Tracking System</a:t>
            </a:r>
            <a:endParaRPr>
              <a:latin typeface="Anaheim"/>
              <a:ea typeface="Anaheim"/>
              <a:cs typeface="Anaheim"/>
              <a:sym typeface="Anaheim"/>
            </a:endParaRPr>
          </a:p>
        </p:txBody>
      </p:sp>
      <p:sp>
        <p:nvSpPr>
          <p:cNvPr id="16695" name="Google Shape;16695;p470"/>
          <p:cNvSpPr/>
          <p:nvPr/>
        </p:nvSpPr>
        <p:spPr>
          <a:xfrm>
            <a:off x="4194125" y="1587999"/>
            <a:ext cx="1337400" cy="6903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Courier Management Systems</a:t>
            </a:r>
            <a:endParaRPr sz="1600">
              <a:solidFill>
                <a:schemeClr val="dk1"/>
              </a:solidFill>
              <a:latin typeface="Anaheim"/>
              <a:ea typeface="Anaheim"/>
              <a:cs typeface="Anaheim"/>
              <a:sym typeface="Anaheim"/>
            </a:endParaRPr>
          </a:p>
        </p:txBody>
      </p:sp>
      <p:sp>
        <p:nvSpPr>
          <p:cNvPr id="16696" name="Google Shape;16696;p470"/>
          <p:cNvSpPr/>
          <p:nvPr/>
        </p:nvSpPr>
        <p:spPr>
          <a:xfrm>
            <a:off x="4346350" y="2798525"/>
            <a:ext cx="13374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Traffic Service Providers</a:t>
            </a:r>
            <a:r>
              <a:rPr lang="en">
                <a:solidFill>
                  <a:schemeClr val="dk1"/>
                </a:solidFill>
                <a:latin typeface="Anaheim"/>
                <a:ea typeface="Anaheim"/>
                <a:cs typeface="Anaheim"/>
                <a:sym typeface="Anaheim"/>
              </a:rPr>
              <a:t> </a:t>
            </a:r>
            <a:endParaRPr>
              <a:solidFill>
                <a:schemeClr val="dk1"/>
              </a:solidFill>
              <a:latin typeface="Anaheim"/>
              <a:ea typeface="Anaheim"/>
              <a:cs typeface="Anaheim"/>
              <a:sym typeface="Anaheim"/>
            </a:endParaRPr>
          </a:p>
        </p:txBody>
      </p:sp>
      <p:sp>
        <p:nvSpPr>
          <p:cNvPr id="16697" name="Google Shape;16697;p470"/>
          <p:cNvSpPr/>
          <p:nvPr/>
        </p:nvSpPr>
        <p:spPr>
          <a:xfrm>
            <a:off x="4123325" y="3949338"/>
            <a:ext cx="1479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Weather Service Providers</a:t>
            </a:r>
            <a:endParaRPr sz="1600">
              <a:solidFill>
                <a:schemeClr val="dk1"/>
              </a:solidFill>
              <a:latin typeface="Anaheim"/>
              <a:ea typeface="Anaheim"/>
              <a:cs typeface="Anaheim"/>
              <a:sym typeface="Anaheim"/>
            </a:endParaRPr>
          </a:p>
        </p:txBody>
      </p:sp>
      <p:sp>
        <p:nvSpPr>
          <p:cNvPr id="16698" name="Google Shape;16698;p470"/>
          <p:cNvSpPr txBox="1"/>
          <p:nvPr/>
        </p:nvSpPr>
        <p:spPr>
          <a:xfrm>
            <a:off x="2557550" y="742638"/>
            <a:ext cx="102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Geolocation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Data</a:t>
            </a:r>
            <a:endParaRPr>
              <a:solidFill>
                <a:schemeClr val="dk1"/>
              </a:solidFill>
            </a:endParaRPr>
          </a:p>
        </p:txBody>
      </p:sp>
      <p:cxnSp>
        <p:nvCxnSpPr>
          <p:cNvPr id="16699" name="Google Shape;16699;p470"/>
          <p:cNvCxnSpPr/>
          <p:nvPr/>
        </p:nvCxnSpPr>
        <p:spPr>
          <a:xfrm flipH="1">
            <a:off x="3003600" y="832588"/>
            <a:ext cx="755400" cy="1268700"/>
          </a:xfrm>
          <a:prstGeom prst="straightConnector1">
            <a:avLst/>
          </a:prstGeom>
          <a:noFill/>
          <a:ln cap="flat" cmpd="sng" w="9525">
            <a:solidFill>
              <a:schemeClr val="dk1"/>
            </a:solidFill>
            <a:prstDash val="solid"/>
            <a:round/>
            <a:headEnd len="med" w="med" type="none"/>
            <a:tailEnd len="med" w="med" type="stealth"/>
          </a:ln>
        </p:spPr>
      </p:cxnSp>
      <p:cxnSp>
        <p:nvCxnSpPr>
          <p:cNvPr id="16700" name="Google Shape;16700;p470"/>
          <p:cNvCxnSpPr>
            <a:stCxn id="16695" idx="1"/>
          </p:cNvCxnSpPr>
          <p:nvPr/>
        </p:nvCxnSpPr>
        <p:spPr>
          <a:xfrm flipH="1">
            <a:off x="3046925" y="1933149"/>
            <a:ext cx="1147200" cy="331500"/>
          </a:xfrm>
          <a:prstGeom prst="straightConnector1">
            <a:avLst/>
          </a:prstGeom>
          <a:noFill/>
          <a:ln cap="flat" cmpd="sng" w="9525">
            <a:solidFill>
              <a:schemeClr val="dk1"/>
            </a:solidFill>
            <a:prstDash val="solid"/>
            <a:round/>
            <a:headEnd len="med" w="med" type="none"/>
            <a:tailEnd len="med" w="med" type="stealth"/>
          </a:ln>
        </p:spPr>
      </p:cxnSp>
      <p:cxnSp>
        <p:nvCxnSpPr>
          <p:cNvPr id="16701" name="Google Shape;16701;p470"/>
          <p:cNvCxnSpPr>
            <a:stCxn id="16697" idx="1"/>
          </p:cNvCxnSpPr>
          <p:nvPr/>
        </p:nvCxnSpPr>
        <p:spPr>
          <a:xfrm rot="10800000">
            <a:off x="3025325" y="2924238"/>
            <a:ext cx="1098000" cy="1340400"/>
          </a:xfrm>
          <a:prstGeom prst="straightConnector1">
            <a:avLst/>
          </a:prstGeom>
          <a:noFill/>
          <a:ln cap="flat" cmpd="sng" w="9525">
            <a:solidFill>
              <a:schemeClr val="dk1"/>
            </a:solidFill>
            <a:prstDash val="solid"/>
            <a:round/>
            <a:headEnd len="med" w="med" type="none"/>
            <a:tailEnd len="med" w="med" type="stealth"/>
          </a:ln>
        </p:spPr>
      </p:cxnSp>
      <p:cxnSp>
        <p:nvCxnSpPr>
          <p:cNvPr id="16702" name="Google Shape;16702;p470"/>
          <p:cNvCxnSpPr>
            <a:stCxn id="16696" idx="1"/>
          </p:cNvCxnSpPr>
          <p:nvPr/>
        </p:nvCxnSpPr>
        <p:spPr>
          <a:xfrm rot="10800000">
            <a:off x="3090550" y="2597825"/>
            <a:ext cx="1255800" cy="516000"/>
          </a:xfrm>
          <a:prstGeom prst="straightConnector1">
            <a:avLst/>
          </a:prstGeom>
          <a:noFill/>
          <a:ln cap="flat" cmpd="sng" w="9525">
            <a:solidFill>
              <a:schemeClr val="dk1"/>
            </a:solidFill>
            <a:prstDash val="solid"/>
            <a:round/>
            <a:headEnd len="med" w="med" type="none"/>
            <a:tailEnd len="med" w="med" type="stealth"/>
          </a:ln>
        </p:spPr>
      </p:cxnSp>
      <p:sp>
        <p:nvSpPr>
          <p:cNvPr id="16703" name="Google Shape;16703;p470"/>
          <p:cNvSpPr txBox="1"/>
          <p:nvPr/>
        </p:nvSpPr>
        <p:spPr>
          <a:xfrm>
            <a:off x="3438725" y="1479075"/>
            <a:ext cx="75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Delivery Status</a:t>
            </a:r>
            <a:endParaRPr>
              <a:solidFill>
                <a:schemeClr val="dk1"/>
              </a:solidFill>
            </a:endParaRPr>
          </a:p>
        </p:txBody>
      </p:sp>
      <p:sp>
        <p:nvSpPr>
          <p:cNvPr id="16704" name="Google Shape;16704;p470"/>
          <p:cNvSpPr txBox="1"/>
          <p:nvPr/>
        </p:nvSpPr>
        <p:spPr>
          <a:xfrm>
            <a:off x="3672000" y="2529563"/>
            <a:ext cx="102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Traffic data</a:t>
            </a:r>
            <a:endParaRPr>
              <a:solidFill>
                <a:schemeClr val="dk1"/>
              </a:solidFill>
            </a:endParaRPr>
          </a:p>
        </p:txBody>
      </p:sp>
      <p:sp>
        <p:nvSpPr>
          <p:cNvPr id="16705" name="Google Shape;16705;p470"/>
          <p:cNvSpPr txBox="1"/>
          <p:nvPr/>
        </p:nvSpPr>
        <p:spPr>
          <a:xfrm>
            <a:off x="3003600" y="3678475"/>
            <a:ext cx="75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weather</a:t>
            </a:r>
            <a:r>
              <a:rPr lang="en" sz="1200">
                <a:solidFill>
                  <a:schemeClr val="dk1"/>
                </a:solidFill>
                <a:latin typeface="Roboto"/>
                <a:ea typeface="Roboto"/>
                <a:cs typeface="Roboto"/>
                <a:sym typeface="Roboto"/>
              </a:rPr>
              <a:t> data</a:t>
            </a:r>
            <a:endParaRPr>
              <a:solidFill>
                <a:schemeClr val="dk1"/>
              </a:solidFill>
            </a:endParaRPr>
          </a:p>
        </p:txBody>
      </p:sp>
      <p:cxnSp>
        <p:nvCxnSpPr>
          <p:cNvPr id="16706" name="Google Shape;16706;p470"/>
          <p:cNvCxnSpPr>
            <a:stCxn id="16693" idx="1"/>
            <a:endCxn id="16692" idx="3"/>
          </p:cNvCxnSpPr>
          <p:nvPr/>
        </p:nvCxnSpPr>
        <p:spPr>
          <a:xfrm rot="10800000">
            <a:off x="1350200" y="2453688"/>
            <a:ext cx="294000" cy="0"/>
          </a:xfrm>
          <a:prstGeom prst="straightConnector1">
            <a:avLst/>
          </a:prstGeom>
          <a:noFill/>
          <a:ln cap="flat" cmpd="sng" w="9525">
            <a:solidFill>
              <a:schemeClr val="dk1"/>
            </a:solidFill>
            <a:prstDash val="solid"/>
            <a:round/>
            <a:headEnd len="med" w="med" type="none"/>
            <a:tailEnd len="med" w="med" type="stealth"/>
          </a:ln>
        </p:spPr>
      </p:cxnSp>
      <p:sp>
        <p:nvSpPr>
          <p:cNvPr id="16707" name="Google Shape;16707;p470"/>
          <p:cNvSpPr/>
          <p:nvPr/>
        </p:nvSpPr>
        <p:spPr>
          <a:xfrm>
            <a:off x="7124775" y="908700"/>
            <a:ext cx="1283100" cy="1297500"/>
          </a:xfrm>
          <a:prstGeom prst="can">
            <a:avLst>
              <a:gd fmla="val 25000"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Database</a:t>
            </a:r>
            <a:endParaRPr>
              <a:latin typeface="Anaheim"/>
              <a:ea typeface="Anaheim"/>
              <a:cs typeface="Anaheim"/>
              <a:sym typeface="Anaheim"/>
            </a:endParaRPr>
          </a:p>
        </p:txBody>
      </p:sp>
      <p:cxnSp>
        <p:nvCxnSpPr>
          <p:cNvPr id="16708" name="Google Shape;16708;p470"/>
          <p:cNvCxnSpPr>
            <a:stCxn id="16694" idx="3"/>
            <a:endCxn id="16707" idx="2"/>
          </p:cNvCxnSpPr>
          <p:nvPr/>
        </p:nvCxnSpPr>
        <p:spPr>
          <a:xfrm>
            <a:off x="4987800" y="908688"/>
            <a:ext cx="2136900" cy="648900"/>
          </a:xfrm>
          <a:prstGeom prst="straightConnector1">
            <a:avLst/>
          </a:prstGeom>
          <a:noFill/>
          <a:ln cap="flat" cmpd="sng" w="9525">
            <a:solidFill>
              <a:schemeClr val="dk1"/>
            </a:solidFill>
            <a:prstDash val="solid"/>
            <a:round/>
            <a:headEnd len="med" w="med" type="none"/>
            <a:tailEnd len="med" w="med" type="none"/>
          </a:ln>
        </p:spPr>
      </p:cxnSp>
      <p:cxnSp>
        <p:nvCxnSpPr>
          <p:cNvPr id="16709" name="Google Shape;16709;p470"/>
          <p:cNvCxnSpPr>
            <a:stCxn id="16695" idx="3"/>
            <a:endCxn id="16707" idx="2"/>
          </p:cNvCxnSpPr>
          <p:nvPr/>
        </p:nvCxnSpPr>
        <p:spPr>
          <a:xfrm flipH="1" rot="10800000">
            <a:off x="5531525" y="1557549"/>
            <a:ext cx="1593300" cy="375600"/>
          </a:xfrm>
          <a:prstGeom prst="straightConnector1">
            <a:avLst/>
          </a:prstGeom>
          <a:noFill/>
          <a:ln cap="flat" cmpd="sng" w="9525">
            <a:solidFill>
              <a:schemeClr val="dk1"/>
            </a:solidFill>
            <a:prstDash val="solid"/>
            <a:round/>
            <a:headEnd len="med" w="med" type="none"/>
            <a:tailEnd len="med" w="med" type="none"/>
          </a:ln>
        </p:spPr>
      </p:cxnSp>
      <p:cxnSp>
        <p:nvCxnSpPr>
          <p:cNvPr id="16710" name="Google Shape;16710;p470"/>
          <p:cNvCxnSpPr>
            <a:stCxn id="16696" idx="3"/>
            <a:endCxn id="16707" idx="2"/>
          </p:cNvCxnSpPr>
          <p:nvPr/>
        </p:nvCxnSpPr>
        <p:spPr>
          <a:xfrm flipH="1" rot="10800000">
            <a:off x="5683750" y="1557425"/>
            <a:ext cx="1440900" cy="1556400"/>
          </a:xfrm>
          <a:prstGeom prst="straightConnector1">
            <a:avLst/>
          </a:prstGeom>
          <a:noFill/>
          <a:ln cap="flat" cmpd="sng" w="9525">
            <a:solidFill>
              <a:schemeClr val="dk1"/>
            </a:solidFill>
            <a:prstDash val="solid"/>
            <a:round/>
            <a:headEnd len="med" w="med" type="none"/>
            <a:tailEnd len="med" w="med" type="none"/>
          </a:ln>
        </p:spPr>
      </p:cxnSp>
      <p:cxnSp>
        <p:nvCxnSpPr>
          <p:cNvPr id="16711" name="Google Shape;16711;p470"/>
          <p:cNvCxnSpPr>
            <a:stCxn id="16697" idx="3"/>
            <a:endCxn id="16707" idx="2"/>
          </p:cNvCxnSpPr>
          <p:nvPr/>
        </p:nvCxnSpPr>
        <p:spPr>
          <a:xfrm flipH="1" rot="10800000">
            <a:off x="5602325" y="1557438"/>
            <a:ext cx="1522500" cy="2707200"/>
          </a:xfrm>
          <a:prstGeom prst="straightConnector1">
            <a:avLst/>
          </a:prstGeom>
          <a:noFill/>
          <a:ln cap="flat" cmpd="sng" w="9525">
            <a:solidFill>
              <a:schemeClr val="dk1"/>
            </a:solidFill>
            <a:prstDash val="solid"/>
            <a:round/>
            <a:headEnd len="med" w="med" type="none"/>
            <a:tailEnd len="med" w="med" type="none"/>
          </a:ln>
        </p:spPr>
      </p:cxnSp>
      <p:sp>
        <p:nvSpPr>
          <p:cNvPr id="16712" name="Google Shape;16712;p470"/>
          <p:cNvSpPr txBox="1"/>
          <p:nvPr/>
        </p:nvSpPr>
        <p:spPr>
          <a:xfrm>
            <a:off x="154150" y="-72225"/>
            <a:ext cx="2327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Anaheim"/>
                <a:ea typeface="Anaheim"/>
                <a:cs typeface="Anaheim"/>
                <a:sym typeface="Anaheim"/>
              </a:rPr>
              <a:t>Delivery Tracking</a:t>
            </a:r>
            <a:r>
              <a:rPr b="1" lang="en" sz="2000">
                <a:solidFill>
                  <a:schemeClr val="dk1"/>
                </a:solidFill>
                <a:latin typeface="Anaheim"/>
                <a:ea typeface="Anaheim"/>
                <a:cs typeface="Anaheim"/>
                <a:sym typeface="Anaheim"/>
              </a:rPr>
              <a:t> </a:t>
            </a:r>
            <a:endParaRPr b="1" sz="2000">
              <a:solidFill>
                <a:schemeClr val="dk1"/>
              </a:solidFill>
              <a:latin typeface="Anaheim"/>
              <a:ea typeface="Anaheim"/>
              <a:cs typeface="Anaheim"/>
              <a:sym typeface="Anaheim"/>
            </a:endParaRPr>
          </a:p>
        </p:txBody>
      </p:sp>
      <p:sp>
        <p:nvSpPr>
          <p:cNvPr id="16713" name="Google Shape;16713;p470"/>
          <p:cNvSpPr/>
          <p:nvPr/>
        </p:nvSpPr>
        <p:spPr>
          <a:xfrm>
            <a:off x="7138425" y="2798525"/>
            <a:ext cx="1255800" cy="879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a:t>
            </a:r>
            <a:endParaRPr>
              <a:latin typeface="Anaheim"/>
              <a:ea typeface="Anaheim"/>
              <a:cs typeface="Anaheim"/>
              <a:sym typeface="Anaheim"/>
            </a:endParaRPr>
          </a:p>
          <a:p>
            <a:pPr indent="0" lvl="0" marL="0" rtl="0" algn="ctr">
              <a:spcBef>
                <a:spcPts val="0"/>
              </a:spcBef>
              <a:spcAft>
                <a:spcPts val="0"/>
              </a:spcAft>
              <a:buNone/>
            </a:pPr>
            <a:r>
              <a:rPr lang="en">
                <a:latin typeface="Anaheim"/>
                <a:ea typeface="Anaheim"/>
                <a:cs typeface="Anaheim"/>
                <a:sym typeface="Anaheim"/>
              </a:rPr>
              <a:t>Warehouse</a:t>
            </a:r>
            <a:endParaRPr>
              <a:latin typeface="Anaheim"/>
              <a:ea typeface="Anaheim"/>
              <a:cs typeface="Anaheim"/>
              <a:sym typeface="Anaheim"/>
            </a:endParaRPr>
          </a:p>
        </p:txBody>
      </p:sp>
      <p:cxnSp>
        <p:nvCxnSpPr>
          <p:cNvPr id="16714" name="Google Shape;16714;p470"/>
          <p:cNvCxnSpPr>
            <a:stCxn id="16707" idx="3"/>
            <a:endCxn id="16713" idx="0"/>
          </p:cNvCxnSpPr>
          <p:nvPr/>
        </p:nvCxnSpPr>
        <p:spPr>
          <a:xfrm>
            <a:off x="7766325" y="2206200"/>
            <a:ext cx="0" cy="592200"/>
          </a:xfrm>
          <a:prstGeom prst="straightConnector1">
            <a:avLst/>
          </a:prstGeom>
          <a:noFill/>
          <a:ln cap="flat" cmpd="sng" w="9525">
            <a:solidFill>
              <a:schemeClr val="dk1"/>
            </a:solidFill>
            <a:prstDash val="solid"/>
            <a:round/>
            <a:headEnd len="med" w="med" type="none"/>
            <a:tailEnd len="med" w="med" type="stealth"/>
          </a:ln>
        </p:spPr>
      </p:cxnSp>
      <p:sp>
        <p:nvSpPr>
          <p:cNvPr id="16715" name="Google Shape;16715;p470"/>
          <p:cNvSpPr txBox="1"/>
          <p:nvPr/>
        </p:nvSpPr>
        <p:spPr>
          <a:xfrm>
            <a:off x="151550" y="3805350"/>
            <a:ext cx="2691300" cy="774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naheim"/>
              <a:buChar char="●"/>
            </a:pPr>
            <a:r>
              <a:rPr lang="en" sz="1300">
                <a:solidFill>
                  <a:schemeClr val="dk1"/>
                </a:solidFill>
                <a:latin typeface="Anaheim"/>
                <a:ea typeface="Anaheim"/>
                <a:cs typeface="Anaheim"/>
                <a:sym typeface="Anaheim"/>
              </a:rPr>
              <a:t>User placing the order</a:t>
            </a:r>
            <a:endParaRPr sz="1300">
              <a:solidFill>
                <a:schemeClr val="dk1"/>
              </a:solidFill>
              <a:latin typeface="Anaheim"/>
              <a:ea typeface="Anaheim"/>
              <a:cs typeface="Anaheim"/>
              <a:sym typeface="Anaheim"/>
            </a:endParaRPr>
          </a:p>
          <a:p>
            <a:pPr indent="-311150" lvl="0" marL="457200" rtl="0" algn="l">
              <a:spcBef>
                <a:spcPts val="0"/>
              </a:spcBef>
              <a:spcAft>
                <a:spcPts val="0"/>
              </a:spcAft>
              <a:buClr>
                <a:schemeClr val="dk1"/>
              </a:buClr>
              <a:buSzPts val="1300"/>
              <a:buFont typeface="Anaheim"/>
              <a:buChar char="●"/>
            </a:pPr>
            <a:r>
              <a:rPr lang="en" sz="1300">
                <a:solidFill>
                  <a:schemeClr val="dk1"/>
                </a:solidFill>
                <a:latin typeface="Anaheim"/>
                <a:ea typeface="Anaheim"/>
                <a:cs typeface="Anaheim"/>
                <a:sym typeface="Anaheim"/>
              </a:rPr>
              <a:t>Server processing the order</a:t>
            </a:r>
            <a:endParaRPr sz="1300">
              <a:solidFill>
                <a:schemeClr val="dk1"/>
              </a:solidFill>
              <a:latin typeface="Anaheim"/>
              <a:ea typeface="Anaheim"/>
              <a:cs typeface="Anaheim"/>
              <a:sym typeface="Anaheim"/>
            </a:endParaRPr>
          </a:p>
          <a:p>
            <a:pPr indent="-311150" lvl="0" marL="457200" rtl="0" algn="l">
              <a:spcBef>
                <a:spcPts val="0"/>
              </a:spcBef>
              <a:spcAft>
                <a:spcPts val="0"/>
              </a:spcAft>
              <a:buClr>
                <a:schemeClr val="dk1"/>
              </a:buClr>
              <a:buSzPts val="1300"/>
              <a:buFont typeface="Anaheim"/>
              <a:buChar char="●"/>
            </a:pPr>
            <a:r>
              <a:rPr lang="en" sz="1300">
                <a:solidFill>
                  <a:schemeClr val="dk1"/>
                </a:solidFill>
                <a:latin typeface="Anaheim"/>
                <a:ea typeface="Anaheim"/>
                <a:cs typeface="Anaheim"/>
                <a:sym typeface="Anaheim"/>
              </a:rPr>
              <a:t>Other actors</a:t>
            </a:r>
            <a:endParaRPr sz="1300">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1" name="Shape 15681"/>
        <p:cNvGrpSpPr/>
        <p:nvPr/>
      </p:nvGrpSpPr>
      <p:grpSpPr>
        <a:xfrm>
          <a:off x="0" y="0"/>
          <a:ext cx="0" cy="0"/>
          <a:chOff x="0" y="0"/>
          <a:chExt cx="0" cy="0"/>
        </a:xfrm>
      </p:grpSpPr>
      <p:sp>
        <p:nvSpPr>
          <p:cNvPr id="15682" name="Google Shape;15682;p44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82848"/>
                </a:solidFill>
              </a:rPr>
              <a:t>STRATEGIC OBJECTIVES</a:t>
            </a:r>
            <a:endParaRPr b="1"/>
          </a:p>
        </p:txBody>
      </p:sp>
      <p:grpSp>
        <p:nvGrpSpPr>
          <p:cNvPr id="15683" name="Google Shape;15683;p448"/>
          <p:cNvGrpSpPr/>
          <p:nvPr/>
        </p:nvGrpSpPr>
        <p:grpSpPr>
          <a:xfrm>
            <a:off x="3745010" y="1009827"/>
            <a:ext cx="1653995" cy="1857118"/>
            <a:chOff x="-47633" y="176966"/>
            <a:chExt cx="3023204" cy="3076736"/>
          </a:xfrm>
        </p:grpSpPr>
        <p:grpSp>
          <p:nvGrpSpPr>
            <p:cNvPr id="15684" name="Google Shape;15684;p448"/>
            <p:cNvGrpSpPr/>
            <p:nvPr/>
          </p:nvGrpSpPr>
          <p:grpSpPr>
            <a:xfrm flipH="1" rot="-2293936">
              <a:off x="458377" y="549138"/>
              <a:ext cx="2011184" cy="2332391"/>
              <a:chOff x="3012325" y="976150"/>
              <a:chExt cx="2877075" cy="3336575"/>
            </a:xfrm>
          </p:grpSpPr>
          <p:sp>
            <p:nvSpPr>
              <p:cNvPr id="15685" name="Google Shape;15685;p448"/>
              <p:cNvSpPr/>
              <p:nvPr/>
            </p:nvSpPr>
            <p:spPr>
              <a:xfrm>
                <a:off x="3012325" y="976150"/>
                <a:ext cx="2877075" cy="3336575"/>
              </a:xfrm>
              <a:custGeom>
                <a:rect b="b" l="l" r="r" t="t"/>
                <a:pathLst>
                  <a:path extrusionOk="0" h="133463" w="115083">
                    <a:moveTo>
                      <a:pt x="106743" y="0"/>
                    </a:moveTo>
                    <a:lnTo>
                      <a:pt x="0" y="131094"/>
                    </a:lnTo>
                    <a:lnTo>
                      <a:pt x="1668" y="133462"/>
                    </a:lnTo>
                    <a:lnTo>
                      <a:pt x="115083" y="6672"/>
                    </a:lnTo>
                    <a:lnTo>
                      <a:pt x="1067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6" name="Google Shape;15686;p448"/>
              <p:cNvSpPr/>
              <p:nvPr/>
            </p:nvSpPr>
            <p:spPr>
              <a:xfrm>
                <a:off x="5664225" y="976150"/>
                <a:ext cx="225175" cy="176475"/>
              </a:xfrm>
              <a:custGeom>
                <a:rect b="b" l="l" r="r" t="t"/>
                <a:pathLst>
                  <a:path extrusionOk="0" h="7059" w="9007">
                    <a:moveTo>
                      <a:pt x="667" y="0"/>
                    </a:moveTo>
                    <a:lnTo>
                      <a:pt x="667" y="0"/>
                    </a:lnTo>
                    <a:cubicBezTo>
                      <a:pt x="667" y="0"/>
                      <a:pt x="0" y="3469"/>
                      <a:pt x="2302" y="5704"/>
                    </a:cubicBezTo>
                    <a:cubicBezTo>
                      <a:pt x="3389" y="6775"/>
                      <a:pt x="4944" y="7058"/>
                      <a:pt x="6283" y="7058"/>
                    </a:cubicBezTo>
                    <a:cubicBezTo>
                      <a:pt x="7780" y="7058"/>
                      <a:pt x="9007" y="6705"/>
                      <a:pt x="9007" y="6705"/>
                    </a:cubicBezTo>
                    <a:lnTo>
                      <a:pt x="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7" name="Google Shape;15687;p448"/>
              <p:cNvSpPr/>
              <p:nvPr/>
            </p:nvSpPr>
            <p:spPr>
              <a:xfrm>
                <a:off x="3034000" y="1118750"/>
                <a:ext cx="2855400" cy="3193975"/>
              </a:xfrm>
              <a:custGeom>
                <a:rect b="b" l="l" r="r" t="t"/>
                <a:pathLst>
                  <a:path extrusionOk="0" h="127759" w="114216">
                    <a:moveTo>
                      <a:pt x="107511" y="0"/>
                    </a:moveTo>
                    <a:lnTo>
                      <a:pt x="1" y="126658"/>
                    </a:lnTo>
                    <a:lnTo>
                      <a:pt x="801" y="127758"/>
                    </a:lnTo>
                    <a:lnTo>
                      <a:pt x="114216" y="1001"/>
                    </a:lnTo>
                    <a:lnTo>
                      <a:pt x="114216" y="1001"/>
                    </a:lnTo>
                    <a:cubicBezTo>
                      <a:pt x="113137" y="1239"/>
                      <a:pt x="112217" y="1333"/>
                      <a:pt x="111434" y="1333"/>
                    </a:cubicBezTo>
                    <a:cubicBezTo>
                      <a:pt x="108490" y="1333"/>
                      <a:pt x="107511" y="0"/>
                      <a:pt x="1075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8" name="Google Shape;15688;p448"/>
            <p:cNvGrpSpPr/>
            <p:nvPr/>
          </p:nvGrpSpPr>
          <p:grpSpPr>
            <a:xfrm>
              <a:off x="2449035" y="1936069"/>
              <a:ext cx="451298" cy="451298"/>
              <a:chOff x="6371701" y="1864338"/>
              <a:chExt cx="697200" cy="697200"/>
            </a:xfrm>
          </p:grpSpPr>
          <p:sp>
            <p:nvSpPr>
              <p:cNvPr id="15689" name="Google Shape;15689;p448"/>
              <p:cNvSpPr/>
              <p:nvPr/>
            </p:nvSpPr>
            <p:spPr>
              <a:xfrm>
                <a:off x="6371701" y="1864338"/>
                <a:ext cx="697200" cy="69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90" name="Google Shape;15690;p448"/>
              <p:cNvGrpSpPr/>
              <p:nvPr/>
            </p:nvGrpSpPr>
            <p:grpSpPr>
              <a:xfrm>
                <a:off x="6449675" y="2098890"/>
                <a:ext cx="559840" cy="115895"/>
                <a:chOff x="5393225" y="3871425"/>
                <a:chExt cx="1114775" cy="230775"/>
              </a:xfrm>
            </p:grpSpPr>
            <p:sp>
              <p:nvSpPr>
                <p:cNvPr id="15691" name="Google Shape;15691;p448"/>
                <p:cNvSpPr/>
                <p:nvPr/>
              </p:nvSpPr>
              <p:spPr>
                <a:xfrm>
                  <a:off x="5571050" y="3871425"/>
                  <a:ext cx="187700" cy="50775"/>
                </a:xfrm>
                <a:custGeom>
                  <a:rect b="b" l="l" r="r" t="t"/>
                  <a:pathLst>
                    <a:path extrusionOk="0" h="2031" w="7508">
                      <a:moveTo>
                        <a:pt x="3928" y="0"/>
                      </a:moveTo>
                      <a:cubicBezTo>
                        <a:pt x="1844" y="0"/>
                        <a:pt x="233" y="1257"/>
                        <a:pt x="213" y="1297"/>
                      </a:cubicBezTo>
                      <a:cubicBezTo>
                        <a:pt x="30" y="1449"/>
                        <a:pt x="0" y="1662"/>
                        <a:pt x="122" y="1844"/>
                      </a:cubicBezTo>
                      <a:cubicBezTo>
                        <a:pt x="210" y="1968"/>
                        <a:pt x="330" y="2031"/>
                        <a:pt x="451" y="2031"/>
                      </a:cubicBezTo>
                      <a:cubicBezTo>
                        <a:pt x="537" y="2031"/>
                        <a:pt x="623" y="1999"/>
                        <a:pt x="699" y="1936"/>
                      </a:cubicBezTo>
                      <a:cubicBezTo>
                        <a:pt x="779" y="1875"/>
                        <a:pt x="2133" y="821"/>
                        <a:pt x="3883" y="821"/>
                      </a:cubicBezTo>
                      <a:cubicBezTo>
                        <a:pt x="4783" y="821"/>
                        <a:pt x="5787" y="1100"/>
                        <a:pt x="6778" y="1936"/>
                      </a:cubicBezTo>
                      <a:cubicBezTo>
                        <a:pt x="6869" y="1966"/>
                        <a:pt x="6961" y="1996"/>
                        <a:pt x="7052" y="1996"/>
                      </a:cubicBezTo>
                      <a:cubicBezTo>
                        <a:pt x="7173" y="1996"/>
                        <a:pt x="7295" y="1966"/>
                        <a:pt x="7356" y="1844"/>
                      </a:cubicBezTo>
                      <a:cubicBezTo>
                        <a:pt x="7508" y="1662"/>
                        <a:pt x="7477" y="1449"/>
                        <a:pt x="7325" y="1297"/>
                      </a:cubicBezTo>
                      <a:cubicBezTo>
                        <a:pt x="6168" y="325"/>
                        <a:pt x="4987" y="0"/>
                        <a:pt x="3928"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2" name="Google Shape;15692;p448"/>
                <p:cNvSpPr/>
                <p:nvPr/>
              </p:nvSpPr>
              <p:spPr>
                <a:xfrm>
                  <a:off x="6141725" y="3872350"/>
                  <a:ext cx="186950" cy="49975"/>
                </a:xfrm>
                <a:custGeom>
                  <a:rect b="b" l="l" r="r" t="t"/>
                  <a:pathLst>
                    <a:path extrusionOk="0" h="1999" w="7478">
                      <a:moveTo>
                        <a:pt x="3563" y="0"/>
                      </a:moveTo>
                      <a:cubicBezTo>
                        <a:pt x="2508" y="0"/>
                        <a:pt x="1334" y="323"/>
                        <a:pt x="183" y="1291"/>
                      </a:cubicBezTo>
                      <a:cubicBezTo>
                        <a:pt x="31" y="1443"/>
                        <a:pt x="0" y="1716"/>
                        <a:pt x="152" y="1868"/>
                      </a:cubicBezTo>
                      <a:cubicBezTo>
                        <a:pt x="236" y="1952"/>
                        <a:pt x="356" y="1998"/>
                        <a:pt x="473" y="1998"/>
                      </a:cubicBezTo>
                      <a:cubicBezTo>
                        <a:pt x="568" y="1998"/>
                        <a:pt x="661" y="1967"/>
                        <a:pt x="730" y="1899"/>
                      </a:cubicBezTo>
                      <a:cubicBezTo>
                        <a:pt x="1716" y="1057"/>
                        <a:pt x="2724" y="777"/>
                        <a:pt x="3628" y="777"/>
                      </a:cubicBezTo>
                      <a:cubicBezTo>
                        <a:pt x="5371" y="777"/>
                        <a:pt x="6729" y="1818"/>
                        <a:pt x="6809" y="1899"/>
                      </a:cubicBezTo>
                      <a:cubicBezTo>
                        <a:pt x="6870" y="1929"/>
                        <a:pt x="6991" y="1959"/>
                        <a:pt x="7052" y="1959"/>
                      </a:cubicBezTo>
                      <a:cubicBezTo>
                        <a:pt x="7174" y="1959"/>
                        <a:pt x="7295" y="1929"/>
                        <a:pt x="7356" y="1868"/>
                      </a:cubicBezTo>
                      <a:cubicBezTo>
                        <a:pt x="7478" y="1655"/>
                        <a:pt x="7478" y="1443"/>
                        <a:pt x="7295" y="1291"/>
                      </a:cubicBezTo>
                      <a:cubicBezTo>
                        <a:pt x="7275" y="1270"/>
                        <a:pt x="5656" y="0"/>
                        <a:pt x="3563"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3" name="Google Shape;15693;p448"/>
                <p:cNvSpPr/>
                <p:nvPr/>
              </p:nvSpPr>
              <p:spPr>
                <a:xfrm>
                  <a:off x="5393225" y="3970725"/>
                  <a:ext cx="197600" cy="131475"/>
                </a:xfrm>
                <a:custGeom>
                  <a:rect b="b" l="l" r="r" t="t"/>
                  <a:pathLst>
                    <a:path extrusionOk="0" h="5259" w="7904">
                      <a:moveTo>
                        <a:pt x="3952" y="0"/>
                      </a:moveTo>
                      <a:cubicBezTo>
                        <a:pt x="1763" y="0"/>
                        <a:pt x="0" y="1185"/>
                        <a:pt x="0" y="2614"/>
                      </a:cubicBezTo>
                      <a:cubicBezTo>
                        <a:pt x="0" y="4073"/>
                        <a:pt x="1763" y="5258"/>
                        <a:pt x="3952" y="5258"/>
                      </a:cubicBezTo>
                      <a:cubicBezTo>
                        <a:pt x="6140" y="5258"/>
                        <a:pt x="7903" y="4073"/>
                        <a:pt x="7903" y="2614"/>
                      </a:cubicBezTo>
                      <a:cubicBezTo>
                        <a:pt x="7903" y="1185"/>
                        <a:pt x="614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4" name="Google Shape;15694;p448"/>
                <p:cNvSpPr/>
                <p:nvPr/>
              </p:nvSpPr>
              <p:spPr>
                <a:xfrm>
                  <a:off x="6310425" y="3966925"/>
                  <a:ext cx="197575" cy="131475"/>
                </a:xfrm>
                <a:custGeom>
                  <a:rect b="b" l="l" r="r" t="t"/>
                  <a:pathLst>
                    <a:path extrusionOk="0" h="5259" w="7903">
                      <a:moveTo>
                        <a:pt x="3952" y="0"/>
                      </a:moveTo>
                      <a:cubicBezTo>
                        <a:pt x="1763" y="0"/>
                        <a:pt x="0" y="1185"/>
                        <a:pt x="0" y="2644"/>
                      </a:cubicBezTo>
                      <a:cubicBezTo>
                        <a:pt x="0" y="4073"/>
                        <a:pt x="1793" y="5258"/>
                        <a:pt x="3952" y="5258"/>
                      </a:cubicBezTo>
                      <a:cubicBezTo>
                        <a:pt x="6170" y="5258"/>
                        <a:pt x="7903" y="4073"/>
                        <a:pt x="7903" y="2644"/>
                      </a:cubicBezTo>
                      <a:cubicBezTo>
                        <a:pt x="7903" y="1185"/>
                        <a:pt x="617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5" name="Google Shape;15695;p448"/>
                <p:cNvSpPr/>
                <p:nvPr/>
              </p:nvSpPr>
              <p:spPr>
                <a:xfrm>
                  <a:off x="5829400" y="3947025"/>
                  <a:ext cx="241675" cy="44225"/>
                </a:xfrm>
                <a:custGeom>
                  <a:rect b="b" l="l" r="r" t="t"/>
                  <a:pathLst>
                    <a:path extrusionOk="0" h="1769" w="9667">
                      <a:moveTo>
                        <a:pt x="9184" y="1"/>
                      </a:moveTo>
                      <a:cubicBezTo>
                        <a:pt x="9130" y="1"/>
                        <a:pt x="9076" y="12"/>
                        <a:pt x="9028" y="36"/>
                      </a:cubicBezTo>
                      <a:cubicBezTo>
                        <a:pt x="7611" y="727"/>
                        <a:pt x="6006" y="937"/>
                        <a:pt x="4578" y="937"/>
                      </a:cubicBezTo>
                      <a:cubicBezTo>
                        <a:pt x="2361" y="937"/>
                        <a:pt x="566" y="431"/>
                        <a:pt x="548" y="431"/>
                      </a:cubicBezTo>
                      <a:cubicBezTo>
                        <a:pt x="500" y="411"/>
                        <a:pt x="453" y="401"/>
                        <a:pt x="409" y="401"/>
                      </a:cubicBezTo>
                      <a:cubicBezTo>
                        <a:pt x="257" y="401"/>
                        <a:pt x="132" y="516"/>
                        <a:pt x="61" y="705"/>
                      </a:cubicBezTo>
                      <a:cubicBezTo>
                        <a:pt x="1" y="918"/>
                        <a:pt x="92" y="1100"/>
                        <a:pt x="335" y="1191"/>
                      </a:cubicBezTo>
                      <a:cubicBezTo>
                        <a:pt x="457" y="1222"/>
                        <a:pt x="2311" y="1769"/>
                        <a:pt x="4590" y="1769"/>
                      </a:cubicBezTo>
                      <a:cubicBezTo>
                        <a:pt x="6110" y="1769"/>
                        <a:pt x="7812" y="1526"/>
                        <a:pt x="9362" y="766"/>
                      </a:cubicBezTo>
                      <a:cubicBezTo>
                        <a:pt x="9545" y="705"/>
                        <a:pt x="9666" y="431"/>
                        <a:pt x="9545" y="249"/>
                      </a:cubicBezTo>
                      <a:cubicBezTo>
                        <a:pt x="9500" y="92"/>
                        <a:pt x="9339" y="1"/>
                        <a:pt x="9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96" name="Google Shape;15696;p448"/>
            <p:cNvGrpSpPr/>
            <p:nvPr/>
          </p:nvGrpSpPr>
          <p:grpSpPr>
            <a:xfrm flipH="1" rot="-1852596">
              <a:off x="745292" y="364715"/>
              <a:ext cx="1455463" cy="2692955"/>
              <a:chOff x="3396775" y="720950"/>
              <a:chExt cx="2082325" cy="3852800"/>
            </a:xfrm>
          </p:grpSpPr>
          <p:sp>
            <p:nvSpPr>
              <p:cNvPr id="15697" name="Google Shape;15697;p448"/>
              <p:cNvSpPr/>
              <p:nvPr/>
            </p:nvSpPr>
            <p:spPr>
              <a:xfrm>
                <a:off x="3396775" y="720950"/>
                <a:ext cx="2082325" cy="3852800"/>
              </a:xfrm>
              <a:custGeom>
                <a:rect b="b" l="l" r="r" t="t"/>
                <a:pathLst>
                  <a:path extrusionOk="0" h="154112" w="83293">
                    <a:moveTo>
                      <a:pt x="73653" y="1"/>
                    </a:moveTo>
                    <a:lnTo>
                      <a:pt x="0" y="152176"/>
                    </a:lnTo>
                    <a:lnTo>
                      <a:pt x="2168" y="154111"/>
                    </a:lnTo>
                    <a:lnTo>
                      <a:pt x="83293" y="4571"/>
                    </a:lnTo>
                    <a:lnTo>
                      <a:pt x="73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8" name="Google Shape;15698;p448"/>
              <p:cNvSpPr/>
              <p:nvPr/>
            </p:nvSpPr>
            <p:spPr>
              <a:xfrm>
                <a:off x="5238075" y="720950"/>
                <a:ext cx="241025" cy="143875"/>
              </a:xfrm>
              <a:custGeom>
                <a:rect b="b" l="l" r="r" t="t"/>
                <a:pathLst>
                  <a:path extrusionOk="0" h="5755" w="9641">
                    <a:moveTo>
                      <a:pt x="1" y="1"/>
                    </a:moveTo>
                    <a:cubicBezTo>
                      <a:pt x="1" y="1"/>
                      <a:pt x="168" y="3537"/>
                      <a:pt x="2869" y="5171"/>
                    </a:cubicBezTo>
                    <a:cubicBezTo>
                      <a:pt x="3590" y="5598"/>
                      <a:pt x="4408" y="5755"/>
                      <a:pt x="5220" y="5755"/>
                    </a:cubicBezTo>
                    <a:cubicBezTo>
                      <a:pt x="7452" y="5755"/>
                      <a:pt x="9641" y="4571"/>
                      <a:pt x="9641" y="4571"/>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9" name="Google Shape;15699;p448"/>
              <p:cNvSpPr/>
              <p:nvPr/>
            </p:nvSpPr>
            <p:spPr>
              <a:xfrm>
                <a:off x="3425125" y="835200"/>
                <a:ext cx="2053975" cy="3738550"/>
              </a:xfrm>
              <a:custGeom>
                <a:rect b="b" l="l" r="r" t="t"/>
                <a:pathLst>
                  <a:path extrusionOk="0" h="149542" w="82159">
                    <a:moveTo>
                      <a:pt x="82159" y="1"/>
                    </a:moveTo>
                    <a:lnTo>
                      <a:pt x="82159" y="1"/>
                    </a:lnTo>
                    <a:cubicBezTo>
                      <a:pt x="80248" y="930"/>
                      <a:pt x="78776" y="1206"/>
                      <a:pt x="77701" y="1206"/>
                    </a:cubicBezTo>
                    <a:cubicBezTo>
                      <a:pt x="76111" y="1206"/>
                      <a:pt x="75387" y="601"/>
                      <a:pt x="75387" y="601"/>
                    </a:cubicBezTo>
                    <a:lnTo>
                      <a:pt x="0" y="148607"/>
                    </a:lnTo>
                    <a:lnTo>
                      <a:pt x="1034" y="149541"/>
                    </a:lnTo>
                    <a:lnTo>
                      <a:pt x="82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00" name="Google Shape;15700;p448"/>
          <p:cNvGrpSpPr/>
          <p:nvPr/>
        </p:nvGrpSpPr>
        <p:grpSpPr>
          <a:xfrm>
            <a:off x="6830632" y="1112704"/>
            <a:ext cx="1853222" cy="1587568"/>
            <a:chOff x="5106597" y="74014"/>
            <a:chExt cx="3711639" cy="2954715"/>
          </a:xfrm>
        </p:grpSpPr>
        <p:grpSp>
          <p:nvGrpSpPr>
            <p:cNvPr id="15701" name="Google Shape;15701;p448"/>
            <p:cNvGrpSpPr/>
            <p:nvPr/>
          </p:nvGrpSpPr>
          <p:grpSpPr>
            <a:xfrm rot="357741">
              <a:off x="6371413" y="194022"/>
              <a:ext cx="1941596" cy="2251690"/>
              <a:chOff x="3012325" y="976150"/>
              <a:chExt cx="2877075" cy="3336575"/>
            </a:xfrm>
          </p:grpSpPr>
          <p:sp>
            <p:nvSpPr>
              <p:cNvPr id="15702" name="Google Shape;15702;p448"/>
              <p:cNvSpPr/>
              <p:nvPr/>
            </p:nvSpPr>
            <p:spPr>
              <a:xfrm>
                <a:off x="3012325" y="976150"/>
                <a:ext cx="2877075" cy="3336575"/>
              </a:xfrm>
              <a:custGeom>
                <a:rect b="b" l="l" r="r" t="t"/>
                <a:pathLst>
                  <a:path extrusionOk="0" h="133463" w="115083">
                    <a:moveTo>
                      <a:pt x="106743" y="0"/>
                    </a:moveTo>
                    <a:lnTo>
                      <a:pt x="0" y="131094"/>
                    </a:lnTo>
                    <a:lnTo>
                      <a:pt x="1668" y="133462"/>
                    </a:lnTo>
                    <a:lnTo>
                      <a:pt x="115083" y="6672"/>
                    </a:lnTo>
                    <a:lnTo>
                      <a:pt x="1067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3" name="Google Shape;15703;p448"/>
              <p:cNvSpPr/>
              <p:nvPr/>
            </p:nvSpPr>
            <p:spPr>
              <a:xfrm>
                <a:off x="5664225" y="976150"/>
                <a:ext cx="225175" cy="176475"/>
              </a:xfrm>
              <a:custGeom>
                <a:rect b="b" l="l" r="r" t="t"/>
                <a:pathLst>
                  <a:path extrusionOk="0" h="7059" w="9007">
                    <a:moveTo>
                      <a:pt x="667" y="0"/>
                    </a:moveTo>
                    <a:lnTo>
                      <a:pt x="667" y="0"/>
                    </a:lnTo>
                    <a:cubicBezTo>
                      <a:pt x="667" y="0"/>
                      <a:pt x="0" y="3469"/>
                      <a:pt x="2302" y="5704"/>
                    </a:cubicBezTo>
                    <a:cubicBezTo>
                      <a:pt x="3389" y="6775"/>
                      <a:pt x="4944" y="7058"/>
                      <a:pt x="6283" y="7058"/>
                    </a:cubicBezTo>
                    <a:cubicBezTo>
                      <a:pt x="7780" y="7058"/>
                      <a:pt x="9007" y="6705"/>
                      <a:pt x="9007" y="6705"/>
                    </a:cubicBezTo>
                    <a:lnTo>
                      <a:pt x="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4" name="Google Shape;15704;p448"/>
              <p:cNvSpPr/>
              <p:nvPr/>
            </p:nvSpPr>
            <p:spPr>
              <a:xfrm>
                <a:off x="3034000" y="1118750"/>
                <a:ext cx="2855400" cy="3193975"/>
              </a:xfrm>
              <a:custGeom>
                <a:rect b="b" l="l" r="r" t="t"/>
                <a:pathLst>
                  <a:path extrusionOk="0" h="127759" w="114216">
                    <a:moveTo>
                      <a:pt x="107511" y="0"/>
                    </a:moveTo>
                    <a:lnTo>
                      <a:pt x="1" y="126658"/>
                    </a:lnTo>
                    <a:lnTo>
                      <a:pt x="801" y="127758"/>
                    </a:lnTo>
                    <a:lnTo>
                      <a:pt x="114216" y="1001"/>
                    </a:lnTo>
                    <a:lnTo>
                      <a:pt x="114216" y="1001"/>
                    </a:lnTo>
                    <a:cubicBezTo>
                      <a:pt x="113137" y="1239"/>
                      <a:pt x="112217" y="1333"/>
                      <a:pt x="111434" y="1333"/>
                    </a:cubicBezTo>
                    <a:cubicBezTo>
                      <a:pt x="108490" y="1333"/>
                      <a:pt x="107511" y="0"/>
                      <a:pt x="1075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5" name="Google Shape;15705;p448"/>
            <p:cNvGrpSpPr/>
            <p:nvPr/>
          </p:nvGrpSpPr>
          <p:grpSpPr>
            <a:xfrm rot="625549">
              <a:off x="5231878" y="1217823"/>
              <a:ext cx="2376111" cy="1601029"/>
              <a:chOff x="4285875" y="700425"/>
              <a:chExt cx="3399100" cy="2227450"/>
            </a:xfrm>
          </p:grpSpPr>
          <p:sp>
            <p:nvSpPr>
              <p:cNvPr id="15706" name="Google Shape;15706;p448"/>
              <p:cNvSpPr/>
              <p:nvPr/>
            </p:nvSpPr>
            <p:spPr>
              <a:xfrm>
                <a:off x="5064750" y="1691365"/>
                <a:ext cx="35050" cy="35875"/>
              </a:xfrm>
              <a:custGeom>
                <a:rect b="b" l="l" r="r" t="t"/>
                <a:pathLst>
                  <a:path extrusionOk="0" h="1435" w="1402">
                    <a:moveTo>
                      <a:pt x="701" y="1"/>
                    </a:moveTo>
                    <a:cubicBezTo>
                      <a:pt x="301" y="1"/>
                      <a:pt x="1" y="334"/>
                      <a:pt x="1" y="734"/>
                    </a:cubicBezTo>
                    <a:cubicBezTo>
                      <a:pt x="1" y="1101"/>
                      <a:pt x="301" y="1435"/>
                      <a:pt x="701" y="1435"/>
                    </a:cubicBezTo>
                    <a:cubicBezTo>
                      <a:pt x="1101" y="1435"/>
                      <a:pt x="1402" y="1101"/>
                      <a:pt x="1402" y="734"/>
                    </a:cubicBezTo>
                    <a:cubicBezTo>
                      <a:pt x="1402" y="334"/>
                      <a:pt x="1101" y="1"/>
                      <a:pt x="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7" name="Google Shape;15707;p448"/>
              <p:cNvSpPr/>
              <p:nvPr/>
            </p:nvSpPr>
            <p:spPr>
              <a:xfrm>
                <a:off x="4792050" y="1648840"/>
                <a:ext cx="133450" cy="133450"/>
              </a:xfrm>
              <a:custGeom>
                <a:rect b="b" l="l" r="r" t="t"/>
                <a:pathLst>
                  <a:path extrusionOk="0" h="5338" w="5338">
                    <a:moveTo>
                      <a:pt x="2669" y="0"/>
                    </a:moveTo>
                    <a:cubicBezTo>
                      <a:pt x="1202" y="0"/>
                      <a:pt x="1" y="1201"/>
                      <a:pt x="1" y="2669"/>
                    </a:cubicBezTo>
                    <a:cubicBezTo>
                      <a:pt x="1" y="4137"/>
                      <a:pt x="1202" y="5338"/>
                      <a:pt x="2669" y="5338"/>
                    </a:cubicBezTo>
                    <a:cubicBezTo>
                      <a:pt x="4170" y="5338"/>
                      <a:pt x="5338" y="4137"/>
                      <a:pt x="5338" y="2669"/>
                    </a:cubicBezTo>
                    <a:cubicBezTo>
                      <a:pt x="5338" y="1201"/>
                      <a:pt x="4170" y="0"/>
                      <a:pt x="2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8" name="Google Shape;15708;p448"/>
              <p:cNvSpPr/>
              <p:nvPr/>
            </p:nvSpPr>
            <p:spPr>
              <a:xfrm>
                <a:off x="4958000" y="1535415"/>
                <a:ext cx="106775" cy="105950"/>
              </a:xfrm>
              <a:custGeom>
                <a:rect b="b" l="l" r="r" t="t"/>
                <a:pathLst>
                  <a:path extrusionOk="0" h="4238" w="4271">
                    <a:moveTo>
                      <a:pt x="2136" y="1"/>
                    </a:moveTo>
                    <a:cubicBezTo>
                      <a:pt x="968" y="1"/>
                      <a:pt x="1" y="935"/>
                      <a:pt x="1" y="2102"/>
                    </a:cubicBezTo>
                    <a:cubicBezTo>
                      <a:pt x="1" y="3303"/>
                      <a:pt x="968" y="4237"/>
                      <a:pt x="2136" y="4237"/>
                    </a:cubicBezTo>
                    <a:cubicBezTo>
                      <a:pt x="3303" y="4237"/>
                      <a:pt x="4271" y="3303"/>
                      <a:pt x="4271" y="2102"/>
                    </a:cubicBezTo>
                    <a:cubicBezTo>
                      <a:pt x="4271" y="935"/>
                      <a:pt x="3303" y="1"/>
                      <a:pt x="2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9" name="Google Shape;15709;p448"/>
              <p:cNvSpPr/>
              <p:nvPr/>
            </p:nvSpPr>
            <p:spPr>
              <a:xfrm>
                <a:off x="7415600" y="1701150"/>
                <a:ext cx="170975" cy="170975"/>
              </a:xfrm>
              <a:custGeom>
                <a:rect b="b" l="l" r="r" t="t"/>
                <a:pathLst>
                  <a:path extrusionOk="0" h="6839" w="6839">
                    <a:moveTo>
                      <a:pt x="3403" y="0"/>
                    </a:moveTo>
                    <a:cubicBezTo>
                      <a:pt x="1501" y="0"/>
                      <a:pt x="0" y="1535"/>
                      <a:pt x="0" y="3403"/>
                    </a:cubicBezTo>
                    <a:cubicBezTo>
                      <a:pt x="0" y="5304"/>
                      <a:pt x="1501" y="6839"/>
                      <a:pt x="3403" y="6839"/>
                    </a:cubicBezTo>
                    <a:cubicBezTo>
                      <a:pt x="5304" y="6839"/>
                      <a:pt x="6839" y="5304"/>
                      <a:pt x="6839" y="3403"/>
                    </a:cubicBezTo>
                    <a:cubicBezTo>
                      <a:pt x="6839" y="1535"/>
                      <a:pt x="5304" y="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0" name="Google Shape;15710;p448"/>
              <p:cNvSpPr/>
              <p:nvPr/>
            </p:nvSpPr>
            <p:spPr>
              <a:xfrm>
                <a:off x="7331375" y="2010525"/>
                <a:ext cx="123450" cy="123450"/>
              </a:xfrm>
              <a:custGeom>
                <a:rect b="b" l="l" r="r" t="t"/>
                <a:pathLst>
                  <a:path extrusionOk="0" h="4938" w="4938">
                    <a:moveTo>
                      <a:pt x="2469" y="1"/>
                    </a:moveTo>
                    <a:cubicBezTo>
                      <a:pt x="1134" y="1"/>
                      <a:pt x="0" y="1102"/>
                      <a:pt x="0" y="2469"/>
                    </a:cubicBezTo>
                    <a:cubicBezTo>
                      <a:pt x="0" y="3837"/>
                      <a:pt x="1134" y="4938"/>
                      <a:pt x="2469" y="4938"/>
                    </a:cubicBezTo>
                    <a:cubicBezTo>
                      <a:pt x="3836" y="4938"/>
                      <a:pt x="4937" y="3837"/>
                      <a:pt x="4937" y="2469"/>
                    </a:cubicBezTo>
                    <a:cubicBezTo>
                      <a:pt x="4937" y="1102"/>
                      <a:pt x="3836"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1" name="Google Shape;15711;p448"/>
              <p:cNvSpPr/>
              <p:nvPr/>
            </p:nvSpPr>
            <p:spPr>
              <a:xfrm>
                <a:off x="7530675" y="1939650"/>
                <a:ext cx="154300" cy="154300"/>
              </a:xfrm>
              <a:custGeom>
                <a:rect b="b" l="l" r="r" t="t"/>
                <a:pathLst>
                  <a:path extrusionOk="0" h="6172" w="6172">
                    <a:moveTo>
                      <a:pt x="3103" y="0"/>
                    </a:moveTo>
                    <a:cubicBezTo>
                      <a:pt x="1402" y="0"/>
                      <a:pt x="1" y="1401"/>
                      <a:pt x="1" y="3103"/>
                    </a:cubicBezTo>
                    <a:cubicBezTo>
                      <a:pt x="1" y="4804"/>
                      <a:pt x="1402" y="6172"/>
                      <a:pt x="3103" y="6172"/>
                    </a:cubicBezTo>
                    <a:cubicBezTo>
                      <a:pt x="4804" y="6172"/>
                      <a:pt x="6172" y="4804"/>
                      <a:pt x="6172" y="3103"/>
                    </a:cubicBezTo>
                    <a:cubicBezTo>
                      <a:pt x="6172" y="1401"/>
                      <a:pt x="4804" y="0"/>
                      <a:pt x="3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2" name="Google Shape;15712;p448"/>
              <p:cNvSpPr/>
              <p:nvPr/>
            </p:nvSpPr>
            <p:spPr>
              <a:xfrm>
                <a:off x="7267150" y="878050"/>
                <a:ext cx="102600" cy="101775"/>
              </a:xfrm>
              <a:custGeom>
                <a:rect b="b" l="l" r="r" t="t"/>
                <a:pathLst>
                  <a:path extrusionOk="0" h="4071" w="4104">
                    <a:moveTo>
                      <a:pt x="2036" y="1"/>
                    </a:moveTo>
                    <a:cubicBezTo>
                      <a:pt x="901" y="1"/>
                      <a:pt x="1" y="901"/>
                      <a:pt x="1" y="2036"/>
                    </a:cubicBezTo>
                    <a:cubicBezTo>
                      <a:pt x="1" y="3170"/>
                      <a:pt x="901" y="4070"/>
                      <a:pt x="2036" y="4070"/>
                    </a:cubicBezTo>
                    <a:cubicBezTo>
                      <a:pt x="3170" y="4070"/>
                      <a:pt x="4104" y="3170"/>
                      <a:pt x="4104" y="2036"/>
                    </a:cubicBezTo>
                    <a:cubicBezTo>
                      <a:pt x="4104" y="901"/>
                      <a:pt x="3170" y="1"/>
                      <a:pt x="2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3" name="Google Shape;15713;p448"/>
              <p:cNvSpPr/>
              <p:nvPr/>
            </p:nvSpPr>
            <p:spPr>
              <a:xfrm>
                <a:off x="7453125" y="862200"/>
                <a:ext cx="104275" cy="104275"/>
              </a:xfrm>
              <a:custGeom>
                <a:rect b="b" l="l" r="r" t="t"/>
                <a:pathLst>
                  <a:path extrusionOk="0" h="4171" w="4171">
                    <a:moveTo>
                      <a:pt x="2069" y="1"/>
                    </a:moveTo>
                    <a:cubicBezTo>
                      <a:pt x="901" y="1"/>
                      <a:pt x="0" y="935"/>
                      <a:pt x="0" y="2069"/>
                    </a:cubicBezTo>
                    <a:cubicBezTo>
                      <a:pt x="0" y="3237"/>
                      <a:pt x="901" y="4171"/>
                      <a:pt x="2069" y="4171"/>
                    </a:cubicBezTo>
                    <a:cubicBezTo>
                      <a:pt x="3236" y="4171"/>
                      <a:pt x="4170" y="3237"/>
                      <a:pt x="4170" y="2069"/>
                    </a:cubicBezTo>
                    <a:cubicBezTo>
                      <a:pt x="4170" y="935"/>
                      <a:pt x="3236" y="1"/>
                      <a:pt x="2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4" name="Google Shape;15714;p448"/>
              <p:cNvSpPr/>
              <p:nvPr/>
            </p:nvSpPr>
            <p:spPr>
              <a:xfrm>
                <a:off x="7475650" y="700425"/>
                <a:ext cx="70900" cy="70925"/>
              </a:xfrm>
              <a:custGeom>
                <a:rect b="b" l="l" r="r" t="t"/>
                <a:pathLst>
                  <a:path extrusionOk="0" h="2837" w="2836">
                    <a:moveTo>
                      <a:pt x="1434" y="1"/>
                    </a:moveTo>
                    <a:cubicBezTo>
                      <a:pt x="634" y="1"/>
                      <a:pt x="0" y="634"/>
                      <a:pt x="0" y="1435"/>
                    </a:cubicBezTo>
                    <a:cubicBezTo>
                      <a:pt x="0" y="2202"/>
                      <a:pt x="634" y="2836"/>
                      <a:pt x="1434" y="2836"/>
                    </a:cubicBezTo>
                    <a:cubicBezTo>
                      <a:pt x="2202" y="2836"/>
                      <a:pt x="2835" y="2202"/>
                      <a:pt x="2835" y="1435"/>
                    </a:cubicBezTo>
                    <a:cubicBezTo>
                      <a:pt x="2835" y="634"/>
                      <a:pt x="2202" y="1"/>
                      <a:pt x="1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5" name="Google Shape;15715;p448"/>
              <p:cNvSpPr/>
              <p:nvPr/>
            </p:nvSpPr>
            <p:spPr>
              <a:xfrm>
                <a:off x="7375575" y="782150"/>
                <a:ext cx="70900" cy="70925"/>
              </a:xfrm>
              <a:custGeom>
                <a:rect b="b" l="l" r="r" t="t"/>
                <a:pathLst>
                  <a:path extrusionOk="0" h="2837" w="2836">
                    <a:moveTo>
                      <a:pt x="1435" y="1"/>
                    </a:moveTo>
                    <a:cubicBezTo>
                      <a:pt x="634" y="1"/>
                      <a:pt x="0" y="634"/>
                      <a:pt x="0" y="1402"/>
                    </a:cubicBezTo>
                    <a:cubicBezTo>
                      <a:pt x="0" y="2169"/>
                      <a:pt x="634" y="2836"/>
                      <a:pt x="1435" y="2836"/>
                    </a:cubicBezTo>
                    <a:cubicBezTo>
                      <a:pt x="2202" y="2836"/>
                      <a:pt x="2836" y="2169"/>
                      <a:pt x="2836" y="1402"/>
                    </a:cubicBezTo>
                    <a:cubicBezTo>
                      <a:pt x="2836" y="634"/>
                      <a:pt x="2202" y="1"/>
                      <a:pt x="1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6" name="Google Shape;15716;p448"/>
              <p:cNvSpPr/>
              <p:nvPr/>
            </p:nvSpPr>
            <p:spPr>
              <a:xfrm>
                <a:off x="6762625" y="1254780"/>
                <a:ext cx="72575" cy="72600"/>
              </a:xfrm>
              <a:custGeom>
                <a:rect b="b" l="l" r="r" t="t"/>
                <a:pathLst>
                  <a:path extrusionOk="0" h="2904" w="2903">
                    <a:moveTo>
                      <a:pt x="1468" y="1"/>
                    </a:moveTo>
                    <a:cubicBezTo>
                      <a:pt x="668" y="1"/>
                      <a:pt x="1" y="635"/>
                      <a:pt x="1" y="1469"/>
                    </a:cubicBezTo>
                    <a:cubicBezTo>
                      <a:pt x="1" y="2269"/>
                      <a:pt x="668" y="2903"/>
                      <a:pt x="1468" y="2903"/>
                    </a:cubicBezTo>
                    <a:cubicBezTo>
                      <a:pt x="2269" y="2903"/>
                      <a:pt x="2903" y="2269"/>
                      <a:pt x="2903" y="1469"/>
                    </a:cubicBezTo>
                    <a:cubicBezTo>
                      <a:pt x="2903" y="635"/>
                      <a:pt x="2269" y="1"/>
                      <a:pt x="1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7" name="Google Shape;15717;p448"/>
              <p:cNvSpPr/>
              <p:nvPr/>
            </p:nvSpPr>
            <p:spPr>
              <a:xfrm>
                <a:off x="5153975" y="1461625"/>
                <a:ext cx="1749625" cy="1206400"/>
              </a:xfrm>
              <a:custGeom>
                <a:rect b="b" l="l" r="r" t="t"/>
                <a:pathLst>
                  <a:path extrusionOk="0" h="48256" w="69985">
                    <a:moveTo>
                      <a:pt x="32240" y="0"/>
                    </a:moveTo>
                    <a:cubicBezTo>
                      <a:pt x="31359" y="0"/>
                      <a:pt x="30760" y="369"/>
                      <a:pt x="30389" y="708"/>
                    </a:cubicBezTo>
                    <a:cubicBezTo>
                      <a:pt x="29989" y="1075"/>
                      <a:pt x="29855" y="1442"/>
                      <a:pt x="29855" y="1442"/>
                    </a:cubicBezTo>
                    <a:cubicBezTo>
                      <a:pt x="29855" y="1442"/>
                      <a:pt x="29722" y="1842"/>
                      <a:pt x="29355" y="2243"/>
                    </a:cubicBezTo>
                    <a:cubicBezTo>
                      <a:pt x="29022" y="2676"/>
                      <a:pt x="28121" y="3077"/>
                      <a:pt x="27187" y="3110"/>
                    </a:cubicBezTo>
                    <a:cubicBezTo>
                      <a:pt x="27047" y="3131"/>
                      <a:pt x="26914" y="3140"/>
                      <a:pt x="26787" y="3140"/>
                    </a:cubicBezTo>
                    <a:cubicBezTo>
                      <a:pt x="26095" y="3140"/>
                      <a:pt x="25585" y="2858"/>
                      <a:pt x="25219" y="2576"/>
                    </a:cubicBezTo>
                    <a:cubicBezTo>
                      <a:pt x="24819" y="2209"/>
                      <a:pt x="24618" y="1876"/>
                      <a:pt x="24618" y="1876"/>
                    </a:cubicBezTo>
                    <a:cubicBezTo>
                      <a:pt x="24618" y="1876"/>
                      <a:pt x="24385" y="1509"/>
                      <a:pt x="23951" y="1209"/>
                    </a:cubicBezTo>
                    <a:cubicBezTo>
                      <a:pt x="23718" y="1042"/>
                      <a:pt x="23451" y="908"/>
                      <a:pt x="23051" y="842"/>
                    </a:cubicBezTo>
                    <a:cubicBezTo>
                      <a:pt x="22867" y="792"/>
                      <a:pt x="22675" y="758"/>
                      <a:pt x="22467" y="758"/>
                    </a:cubicBezTo>
                    <a:cubicBezTo>
                      <a:pt x="22258" y="758"/>
                      <a:pt x="22033" y="792"/>
                      <a:pt x="21783" y="875"/>
                    </a:cubicBezTo>
                    <a:cubicBezTo>
                      <a:pt x="20816" y="1175"/>
                      <a:pt x="20315" y="1709"/>
                      <a:pt x="20048" y="2209"/>
                    </a:cubicBezTo>
                    <a:cubicBezTo>
                      <a:pt x="19848" y="2710"/>
                      <a:pt x="19848" y="3110"/>
                      <a:pt x="19848" y="3110"/>
                    </a:cubicBezTo>
                    <a:cubicBezTo>
                      <a:pt x="19848" y="3110"/>
                      <a:pt x="19882" y="3544"/>
                      <a:pt x="19682" y="4044"/>
                    </a:cubicBezTo>
                    <a:cubicBezTo>
                      <a:pt x="19615" y="4278"/>
                      <a:pt x="19448" y="4544"/>
                      <a:pt x="19215" y="4778"/>
                    </a:cubicBezTo>
                    <a:cubicBezTo>
                      <a:pt x="19114" y="4945"/>
                      <a:pt x="18814" y="5178"/>
                      <a:pt x="18514" y="5345"/>
                    </a:cubicBezTo>
                    <a:cubicBezTo>
                      <a:pt x="18347" y="5445"/>
                      <a:pt x="18180" y="5545"/>
                      <a:pt x="18014" y="5612"/>
                    </a:cubicBezTo>
                    <a:cubicBezTo>
                      <a:pt x="17814" y="5712"/>
                      <a:pt x="17647" y="5779"/>
                      <a:pt x="17447" y="5845"/>
                    </a:cubicBezTo>
                    <a:cubicBezTo>
                      <a:pt x="17246" y="5879"/>
                      <a:pt x="17046" y="5912"/>
                      <a:pt x="16880" y="5912"/>
                    </a:cubicBezTo>
                    <a:cubicBezTo>
                      <a:pt x="16799" y="5921"/>
                      <a:pt x="16719" y="5925"/>
                      <a:pt x="16639" y="5925"/>
                    </a:cubicBezTo>
                    <a:cubicBezTo>
                      <a:pt x="16421" y="5925"/>
                      <a:pt x="16208" y="5894"/>
                      <a:pt x="16012" y="5845"/>
                    </a:cubicBezTo>
                    <a:cubicBezTo>
                      <a:pt x="15512" y="5679"/>
                      <a:pt x="15178" y="5412"/>
                      <a:pt x="15178" y="5412"/>
                    </a:cubicBezTo>
                    <a:cubicBezTo>
                      <a:pt x="15178" y="5412"/>
                      <a:pt x="14845" y="5111"/>
                      <a:pt x="14311" y="5045"/>
                    </a:cubicBezTo>
                    <a:cubicBezTo>
                      <a:pt x="14129" y="5024"/>
                      <a:pt x="13946" y="4992"/>
                      <a:pt x="13749" y="4992"/>
                    </a:cubicBezTo>
                    <a:cubicBezTo>
                      <a:pt x="13621" y="4992"/>
                      <a:pt x="13488" y="5005"/>
                      <a:pt x="13344" y="5045"/>
                    </a:cubicBezTo>
                    <a:cubicBezTo>
                      <a:pt x="13144" y="5078"/>
                      <a:pt x="12977" y="5111"/>
                      <a:pt x="12777" y="5212"/>
                    </a:cubicBezTo>
                    <a:cubicBezTo>
                      <a:pt x="12677" y="5245"/>
                      <a:pt x="12543" y="5345"/>
                      <a:pt x="12476" y="5378"/>
                    </a:cubicBezTo>
                    <a:cubicBezTo>
                      <a:pt x="12410" y="5412"/>
                      <a:pt x="12276" y="5512"/>
                      <a:pt x="12176" y="5578"/>
                    </a:cubicBezTo>
                    <a:cubicBezTo>
                      <a:pt x="11409" y="6212"/>
                      <a:pt x="11109" y="6879"/>
                      <a:pt x="11109" y="7446"/>
                    </a:cubicBezTo>
                    <a:cubicBezTo>
                      <a:pt x="11075" y="8014"/>
                      <a:pt x="11242" y="8380"/>
                      <a:pt x="11242" y="8380"/>
                    </a:cubicBezTo>
                    <a:cubicBezTo>
                      <a:pt x="11242" y="8380"/>
                      <a:pt x="11409" y="8747"/>
                      <a:pt x="11409" y="9281"/>
                    </a:cubicBezTo>
                    <a:cubicBezTo>
                      <a:pt x="11409" y="9848"/>
                      <a:pt x="11009" y="10749"/>
                      <a:pt x="10408" y="11416"/>
                    </a:cubicBezTo>
                    <a:cubicBezTo>
                      <a:pt x="9808" y="12083"/>
                      <a:pt x="9141" y="12283"/>
                      <a:pt x="8607" y="12350"/>
                    </a:cubicBezTo>
                    <a:cubicBezTo>
                      <a:pt x="8548" y="12354"/>
                      <a:pt x="8490" y="12355"/>
                      <a:pt x="8434" y="12355"/>
                    </a:cubicBezTo>
                    <a:cubicBezTo>
                      <a:pt x="7989" y="12355"/>
                      <a:pt x="7673" y="12250"/>
                      <a:pt x="7673" y="12250"/>
                    </a:cubicBezTo>
                    <a:cubicBezTo>
                      <a:pt x="7673" y="12250"/>
                      <a:pt x="7461" y="12179"/>
                      <a:pt x="7140" y="12179"/>
                    </a:cubicBezTo>
                    <a:cubicBezTo>
                      <a:pt x="7020" y="12179"/>
                      <a:pt x="6885" y="12189"/>
                      <a:pt x="6739" y="12217"/>
                    </a:cubicBezTo>
                    <a:cubicBezTo>
                      <a:pt x="6172" y="12283"/>
                      <a:pt x="5505" y="12583"/>
                      <a:pt x="4938" y="13417"/>
                    </a:cubicBezTo>
                    <a:cubicBezTo>
                      <a:pt x="4437" y="14251"/>
                      <a:pt x="4371" y="15019"/>
                      <a:pt x="4537" y="15552"/>
                    </a:cubicBezTo>
                    <a:cubicBezTo>
                      <a:pt x="4671" y="16086"/>
                      <a:pt x="4971" y="16386"/>
                      <a:pt x="4971" y="16386"/>
                    </a:cubicBezTo>
                    <a:cubicBezTo>
                      <a:pt x="4971" y="16386"/>
                      <a:pt x="5271" y="16720"/>
                      <a:pt x="5438" y="17220"/>
                    </a:cubicBezTo>
                    <a:cubicBezTo>
                      <a:pt x="5605" y="17720"/>
                      <a:pt x="5505" y="18588"/>
                      <a:pt x="5171" y="19388"/>
                    </a:cubicBezTo>
                    <a:cubicBezTo>
                      <a:pt x="5138" y="19422"/>
                      <a:pt x="5138" y="19522"/>
                      <a:pt x="5104" y="19555"/>
                    </a:cubicBezTo>
                    <a:cubicBezTo>
                      <a:pt x="4671" y="20389"/>
                      <a:pt x="4104" y="20756"/>
                      <a:pt x="3603" y="20956"/>
                    </a:cubicBezTo>
                    <a:cubicBezTo>
                      <a:pt x="3103" y="21123"/>
                      <a:pt x="2669" y="21123"/>
                      <a:pt x="2669" y="21123"/>
                    </a:cubicBezTo>
                    <a:cubicBezTo>
                      <a:pt x="2669" y="21123"/>
                      <a:pt x="2269" y="21123"/>
                      <a:pt x="1769" y="21356"/>
                    </a:cubicBezTo>
                    <a:cubicBezTo>
                      <a:pt x="1502" y="21456"/>
                      <a:pt x="1235" y="21623"/>
                      <a:pt x="968" y="21890"/>
                    </a:cubicBezTo>
                    <a:cubicBezTo>
                      <a:pt x="735" y="22124"/>
                      <a:pt x="501" y="22524"/>
                      <a:pt x="334" y="22958"/>
                    </a:cubicBezTo>
                    <a:cubicBezTo>
                      <a:pt x="1" y="23925"/>
                      <a:pt x="234" y="24692"/>
                      <a:pt x="501" y="25126"/>
                    </a:cubicBezTo>
                    <a:cubicBezTo>
                      <a:pt x="801" y="25626"/>
                      <a:pt x="1135" y="25860"/>
                      <a:pt x="1135" y="25860"/>
                    </a:cubicBezTo>
                    <a:cubicBezTo>
                      <a:pt x="1135" y="25860"/>
                      <a:pt x="2071" y="25009"/>
                      <a:pt x="3165" y="25009"/>
                    </a:cubicBezTo>
                    <a:cubicBezTo>
                      <a:pt x="3603" y="25009"/>
                      <a:pt x="4066" y="25145"/>
                      <a:pt x="4504" y="25526"/>
                    </a:cubicBezTo>
                    <a:cubicBezTo>
                      <a:pt x="10772" y="29813"/>
                      <a:pt x="17577" y="31033"/>
                      <a:pt x="23349" y="31033"/>
                    </a:cubicBezTo>
                    <a:cubicBezTo>
                      <a:pt x="23506" y="31033"/>
                      <a:pt x="23662" y="31032"/>
                      <a:pt x="23818" y="31030"/>
                    </a:cubicBezTo>
                    <a:cubicBezTo>
                      <a:pt x="24002" y="31027"/>
                      <a:pt x="24186" y="31025"/>
                      <a:pt x="24369" y="31025"/>
                    </a:cubicBezTo>
                    <a:cubicBezTo>
                      <a:pt x="31515" y="31025"/>
                      <a:pt x="38470" y="33549"/>
                      <a:pt x="43999" y="38102"/>
                    </a:cubicBezTo>
                    <a:cubicBezTo>
                      <a:pt x="48535" y="41871"/>
                      <a:pt x="54740" y="45307"/>
                      <a:pt x="62512" y="45874"/>
                    </a:cubicBezTo>
                    <a:cubicBezTo>
                      <a:pt x="62967" y="48041"/>
                      <a:pt x="64280" y="48255"/>
                      <a:pt x="64782" y="48255"/>
                    </a:cubicBezTo>
                    <a:cubicBezTo>
                      <a:pt x="64906" y="48255"/>
                      <a:pt x="64981" y="48242"/>
                      <a:pt x="64981" y="48242"/>
                    </a:cubicBezTo>
                    <a:cubicBezTo>
                      <a:pt x="64981" y="48242"/>
                      <a:pt x="64680" y="47942"/>
                      <a:pt x="64480" y="47442"/>
                    </a:cubicBezTo>
                    <a:cubicBezTo>
                      <a:pt x="64280" y="46941"/>
                      <a:pt x="64147" y="46274"/>
                      <a:pt x="64480" y="45407"/>
                    </a:cubicBezTo>
                    <a:cubicBezTo>
                      <a:pt x="64647" y="44973"/>
                      <a:pt x="64847" y="44640"/>
                      <a:pt x="65114" y="44406"/>
                    </a:cubicBezTo>
                    <a:cubicBezTo>
                      <a:pt x="65347" y="44139"/>
                      <a:pt x="65581" y="43973"/>
                      <a:pt x="65848" y="43873"/>
                    </a:cubicBezTo>
                    <a:cubicBezTo>
                      <a:pt x="66348" y="43606"/>
                      <a:pt x="66782" y="43606"/>
                      <a:pt x="66782" y="43606"/>
                    </a:cubicBezTo>
                    <a:cubicBezTo>
                      <a:pt x="66782" y="43606"/>
                      <a:pt x="67182" y="43572"/>
                      <a:pt x="67649" y="43305"/>
                    </a:cubicBezTo>
                    <a:cubicBezTo>
                      <a:pt x="68116" y="43072"/>
                      <a:pt x="68683" y="42572"/>
                      <a:pt x="68883" y="41904"/>
                    </a:cubicBezTo>
                    <a:cubicBezTo>
                      <a:pt x="69150" y="40937"/>
                      <a:pt x="68850" y="40237"/>
                      <a:pt x="68550" y="39770"/>
                    </a:cubicBezTo>
                    <a:cubicBezTo>
                      <a:pt x="68283" y="39303"/>
                      <a:pt x="67883" y="39102"/>
                      <a:pt x="67883" y="39102"/>
                    </a:cubicBezTo>
                    <a:cubicBezTo>
                      <a:pt x="67816" y="39069"/>
                      <a:pt x="67516" y="38869"/>
                      <a:pt x="67215" y="38535"/>
                    </a:cubicBezTo>
                    <a:cubicBezTo>
                      <a:pt x="66949" y="38068"/>
                      <a:pt x="66615" y="37101"/>
                      <a:pt x="66715" y="36200"/>
                    </a:cubicBezTo>
                    <a:lnTo>
                      <a:pt x="66715" y="35967"/>
                    </a:lnTo>
                    <a:cubicBezTo>
                      <a:pt x="66849" y="35200"/>
                      <a:pt x="67215" y="34699"/>
                      <a:pt x="67616" y="34366"/>
                    </a:cubicBezTo>
                    <a:cubicBezTo>
                      <a:pt x="68016" y="33965"/>
                      <a:pt x="68383" y="33865"/>
                      <a:pt x="68383" y="33865"/>
                    </a:cubicBezTo>
                    <a:cubicBezTo>
                      <a:pt x="68383" y="33865"/>
                      <a:pt x="68783" y="33732"/>
                      <a:pt x="69184" y="33365"/>
                    </a:cubicBezTo>
                    <a:cubicBezTo>
                      <a:pt x="69617" y="32965"/>
                      <a:pt x="69984" y="32298"/>
                      <a:pt x="69951" y="31297"/>
                    </a:cubicBezTo>
                    <a:cubicBezTo>
                      <a:pt x="69851" y="30296"/>
                      <a:pt x="69384" y="29696"/>
                      <a:pt x="68983" y="29362"/>
                    </a:cubicBezTo>
                    <a:cubicBezTo>
                      <a:pt x="68550" y="29029"/>
                      <a:pt x="68149" y="28929"/>
                      <a:pt x="68149" y="28929"/>
                    </a:cubicBezTo>
                    <a:cubicBezTo>
                      <a:pt x="68149" y="28929"/>
                      <a:pt x="67783" y="28862"/>
                      <a:pt x="67316" y="28562"/>
                    </a:cubicBezTo>
                    <a:cubicBezTo>
                      <a:pt x="66849" y="28261"/>
                      <a:pt x="66281" y="27427"/>
                      <a:pt x="66115" y="26560"/>
                    </a:cubicBezTo>
                    <a:cubicBezTo>
                      <a:pt x="66115" y="26427"/>
                      <a:pt x="66048" y="26293"/>
                      <a:pt x="66048" y="26227"/>
                    </a:cubicBezTo>
                    <a:cubicBezTo>
                      <a:pt x="66015" y="26127"/>
                      <a:pt x="66015" y="26026"/>
                      <a:pt x="66015" y="25926"/>
                    </a:cubicBezTo>
                    <a:cubicBezTo>
                      <a:pt x="66015" y="25726"/>
                      <a:pt x="66015" y="25559"/>
                      <a:pt x="66048" y="25393"/>
                    </a:cubicBezTo>
                    <a:cubicBezTo>
                      <a:pt x="66115" y="25059"/>
                      <a:pt x="66215" y="24759"/>
                      <a:pt x="66348" y="24525"/>
                    </a:cubicBezTo>
                    <a:cubicBezTo>
                      <a:pt x="66648" y="24058"/>
                      <a:pt x="66949" y="23792"/>
                      <a:pt x="66949" y="23792"/>
                    </a:cubicBezTo>
                    <a:cubicBezTo>
                      <a:pt x="66949" y="23792"/>
                      <a:pt x="67215" y="23558"/>
                      <a:pt x="67482" y="23058"/>
                    </a:cubicBezTo>
                    <a:cubicBezTo>
                      <a:pt x="67549" y="22791"/>
                      <a:pt x="67682" y="22524"/>
                      <a:pt x="67682" y="22124"/>
                    </a:cubicBezTo>
                    <a:cubicBezTo>
                      <a:pt x="67682" y="21957"/>
                      <a:pt x="67682" y="21757"/>
                      <a:pt x="67649" y="21557"/>
                    </a:cubicBezTo>
                    <a:cubicBezTo>
                      <a:pt x="67549" y="21356"/>
                      <a:pt x="67516" y="21090"/>
                      <a:pt x="67382" y="20889"/>
                    </a:cubicBezTo>
                    <a:cubicBezTo>
                      <a:pt x="67182" y="20422"/>
                      <a:pt x="66949" y="20089"/>
                      <a:pt x="66648" y="19855"/>
                    </a:cubicBezTo>
                    <a:cubicBezTo>
                      <a:pt x="66348" y="19622"/>
                      <a:pt x="66015" y="19522"/>
                      <a:pt x="65781" y="19422"/>
                    </a:cubicBezTo>
                    <a:cubicBezTo>
                      <a:pt x="65523" y="19346"/>
                      <a:pt x="65300" y="19325"/>
                      <a:pt x="65133" y="19325"/>
                    </a:cubicBezTo>
                    <a:cubicBezTo>
                      <a:pt x="64933" y="19325"/>
                      <a:pt x="64814" y="19355"/>
                      <a:pt x="64814" y="19355"/>
                    </a:cubicBezTo>
                    <a:cubicBezTo>
                      <a:pt x="64814" y="19355"/>
                      <a:pt x="64705" y="19372"/>
                      <a:pt x="64534" y="19372"/>
                    </a:cubicBezTo>
                    <a:cubicBezTo>
                      <a:pt x="64363" y="19372"/>
                      <a:pt x="64130" y="19355"/>
                      <a:pt x="63880" y="19288"/>
                    </a:cubicBezTo>
                    <a:cubicBezTo>
                      <a:pt x="63346" y="19222"/>
                      <a:pt x="62512" y="18688"/>
                      <a:pt x="62012" y="17921"/>
                    </a:cubicBezTo>
                    <a:cubicBezTo>
                      <a:pt x="61978" y="17887"/>
                      <a:pt x="61978" y="17854"/>
                      <a:pt x="61945" y="17787"/>
                    </a:cubicBezTo>
                    <a:cubicBezTo>
                      <a:pt x="61712" y="17454"/>
                      <a:pt x="61611" y="17187"/>
                      <a:pt x="61511" y="16887"/>
                    </a:cubicBezTo>
                    <a:cubicBezTo>
                      <a:pt x="61411" y="16553"/>
                      <a:pt x="61411" y="16219"/>
                      <a:pt x="61478" y="15953"/>
                    </a:cubicBezTo>
                    <a:cubicBezTo>
                      <a:pt x="61511" y="15419"/>
                      <a:pt x="61712" y="15052"/>
                      <a:pt x="61712" y="15052"/>
                    </a:cubicBezTo>
                    <a:cubicBezTo>
                      <a:pt x="61712" y="15052"/>
                      <a:pt x="61978" y="14685"/>
                      <a:pt x="61978" y="14118"/>
                    </a:cubicBezTo>
                    <a:cubicBezTo>
                      <a:pt x="61978" y="13584"/>
                      <a:pt x="61812" y="12850"/>
                      <a:pt x="61111" y="12116"/>
                    </a:cubicBezTo>
                    <a:cubicBezTo>
                      <a:pt x="60426" y="11520"/>
                      <a:pt x="59767" y="11377"/>
                      <a:pt x="59230" y="11377"/>
                    </a:cubicBezTo>
                    <a:cubicBezTo>
                      <a:pt x="59166" y="11377"/>
                      <a:pt x="59103" y="11379"/>
                      <a:pt x="59043" y="11383"/>
                    </a:cubicBezTo>
                    <a:cubicBezTo>
                      <a:pt x="58509" y="11416"/>
                      <a:pt x="58176" y="11616"/>
                      <a:pt x="58176" y="11616"/>
                    </a:cubicBezTo>
                    <a:cubicBezTo>
                      <a:pt x="58176" y="11616"/>
                      <a:pt x="57842" y="11850"/>
                      <a:pt x="57308" y="11916"/>
                    </a:cubicBezTo>
                    <a:cubicBezTo>
                      <a:pt x="57234" y="11930"/>
                      <a:pt x="57152" y="11937"/>
                      <a:pt x="57062" y="11937"/>
                    </a:cubicBezTo>
                    <a:cubicBezTo>
                      <a:pt x="56510" y="11937"/>
                      <a:pt x="55701" y="11675"/>
                      <a:pt x="55040" y="11216"/>
                    </a:cubicBezTo>
                    <a:cubicBezTo>
                      <a:pt x="54973" y="11116"/>
                      <a:pt x="54873" y="11082"/>
                      <a:pt x="54807" y="11016"/>
                    </a:cubicBezTo>
                    <a:cubicBezTo>
                      <a:pt x="54206" y="10549"/>
                      <a:pt x="53973" y="10015"/>
                      <a:pt x="53873" y="9548"/>
                    </a:cubicBezTo>
                    <a:cubicBezTo>
                      <a:pt x="53739" y="9014"/>
                      <a:pt x="53839" y="8581"/>
                      <a:pt x="53839" y="8581"/>
                    </a:cubicBezTo>
                    <a:cubicBezTo>
                      <a:pt x="53839" y="8581"/>
                      <a:pt x="53906" y="8180"/>
                      <a:pt x="53806" y="7613"/>
                    </a:cubicBezTo>
                    <a:cubicBezTo>
                      <a:pt x="53672" y="7113"/>
                      <a:pt x="53306" y="6446"/>
                      <a:pt x="52405" y="6012"/>
                    </a:cubicBezTo>
                    <a:cubicBezTo>
                      <a:pt x="51971" y="5745"/>
                      <a:pt x="51571" y="5612"/>
                      <a:pt x="51204" y="5612"/>
                    </a:cubicBezTo>
                    <a:cubicBezTo>
                      <a:pt x="50870" y="5612"/>
                      <a:pt x="50537" y="5712"/>
                      <a:pt x="50303" y="5779"/>
                    </a:cubicBezTo>
                    <a:cubicBezTo>
                      <a:pt x="49836" y="5945"/>
                      <a:pt x="49536" y="6212"/>
                      <a:pt x="49503" y="6246"/>
                    </a:cubicBezTo>
                    <a:cubicBezTo>
                      <a:pt x="49469" y="6346"/>
                      <a:pt x="49169" y="6579"/>
                      <a:pt x="48736" y="6746"/>
                    </a:cubicBezTo>
                    <a:cubicBezTo>
                      <a:pt x="48502" y="6846"/>
                      <a:pt x="48202" y="6913"/>
                      <a:pt x="47868" y="6913"/>
                    </a:cubicBezTo>
                    <a:cubicBezTo>
                      <a:pt x="47535" y="6913"/>
                      <a:pt x="46801" y="6779"/>
                      <a:pt x="46367" y="6613"/>
                    </a:cubicBezTo>
                    <a:cubicBezTo>
                      <a:pt x="45500" y="6279"/>
                      <a:pt x="45066" y="5712"/>
                      <a:pt x="44866" y="5212"/>
                    </a:cubicBezTo>
                    <a:cubicBezTo>
                      <a:pt x="44666" y="4711"/>
                      <a:pt x="44666" y="4278"/>
                      <a:pt x="44666" y="4278"/>
                    </a:cubicBezTo>
                    <a:cubicBezTo>
                      <a:pt x="44666" y="4278"/>
                      <a:pt x="44666" y="3911"/>
                      <a:pt x="44399" y="3410"/>
                    </a:cubicBezTo>
                    <a:cubicBezTo>
                      <a:pt x="44166" y="2943"/>
                      <a:pt x="43665" y="2376"/>
                      <a:pt x="42731" y="2076"/>
                    </a:cubicBezTo>
                    <a:cubicBezTo>
                      <a:pt x="42365" y="1978"/>
                      <a:pt x="42070" y="1916"/>
                      <a:pt x="41795" y="1916"/>
                    </a:cubicBezTo>
                    <a:cubicBezTo>
                      <a:pt x="41694" y="1916"/>
                      <a:pt x="41595" y="1925"/>
                      <a:pt x="41497" y="1943"/>
                    </a:cubicBezTo>
                    <a:cubicBezTo>
                      <a:pt x="41164" y="2043"/>
                      <a:pt x="40863" y="2176"/>
                      <a:pt x="40630" y="2276"/>
                    </a:cubicBezTo>
                    <a:cubicBezTo>
                      <a:pt x="40129" y="2576"/>
                      <a:pt x="39896" y="2910"/>
                      <a:pt x="39896" y="2910"/>
                    </a:cubicBezTo>
                    <a:cubicBezTo>
                      <a:pt x="39896" y="2910"/>
                      <a:pt x="39696" y="3243"/>
                      <a:pt x="39229" y="3544"/>
                    </a:cubicBezTo>
                    <a:cubicBezTo>
                      <a:pt x="39029" y="3677"/>
                      <a:pt x="38728" y="3777"/>
                      <a:pt x="38395" y="3877"/>
                    </a:cubicBezTo>
                    <a:cubicBezTo>
                      <a:pt x="38284" y="3891"/>
                      <a:pt x="38117" y="3899"/>
                      <a:pt x="37925" y="3899"/>
                    </a:cubicBezTo>
                    <a:cubicBezTo>
                      <a:pt x="37654" y="3899"/>
                      <a:pt x="37334" y="3883"/>
                      <a:pt x="37061" y="3844"/>
                    </a:cubicBezTo>
                    <a:cubicBezTo>
                      <a:pt x="37027" y="3777"/>
                      <a:pt x="36961" y="3777"/>
                      <a:pt x="36894" y="3777"/>
                    </a:cubicBezTo>
                    <a:cubicBezTo>
                      <a:pt x="35993" y="3610"/>
                      <a:pt x="35459" y="3110"/>
                      <a:pt x="35159" y="2676"/>
                    </a:cubicBezTo>
                    <a:cubicBezTo>
                      <a:pt x="34859" y="2209"/>
                      <a:pt x="34792" y="1842"/>
                      <a:pt x="34792" y="1842"/>
                    </a:cubicBezTo>
                    <a:cubicBezTo>
                      <a:pt x="34792" y="1842"/>
                      <a:pt x="34692" y="1409"/>
                      <a:pt x="34359" y="1009"/>
                    </a:cubicBezTo>
                    <a:cubicBezTo>
                      <a:pt x="34025" y="575"/>
                      <a:pt x="33458" y="75"/>
                      <a:pt x="32457" y="8"/>
                    </a:cubicBezTo>
                    <a:cubicBezTo>
                      <a:pt x="32383" y="3"/>
                      <a:pt x="32310" y="0"/>
                      <a:pt x="32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8" name="Google Shape;15718;p448"/>
              <p:cNvSpPr/>
              <p:nvPr/>
            </p:nvSpPr>
            <p:spPr>
              <a:xfrm>
                <a:off x="5304100" y="1647150"/>
                <a:ext cx="1462725" cy="895050"/>
              </a:xfrm>
              <a:custGeom>
                <a:rect b="b" l="l" r="r" t="t"/>
                <a:pathLst>
                  <a:path extrusionOk="0" h="35802" w="58509">
                    <a:moveTo>
                      <a:pt x="24242" y="0"/>
                    </a:moveTo>
                    <a:cubicBezTo>
                      <a:pt x="16885" y="0"/>
                      <a:pt x="11600" y="2762"/>
                      <a:pt x="8106" y="5629"/>
                    </a:cubicBezTo>
                    <a:cubicBezTo>
                      <a:pt x="2469" y="10199"/>
                      <a:pt x="200" y="15937"/>
                      <a:pt x="134" y="16170"/>
                    </a:cubicBezTo>
                    <a:cubicBezTo>
                      <a:pt x="0" y="16437"/>
                      <a:pt x="134" y="16771"/>
                      <a:pt x="434" y="16838"/>
                    </a:cubicBezTo>
                    <a:cubicBezTo>
                      <a:pt x="495" y="16873"/>
                      <a:pt x="563" y="16889"/>
                      <a:pt x="633" y="16889"/>
                    </a:cubicBezTo>
                    <a:cubicBezTo>
                      <a:pt x="827" y="16889"/>
                      <a:pt x="1027" y="16759"/>
                      <a:pt x="1101" y="16537"/>
                    </a:cubicBezTo>
                    <a:cubicBezTo>
                      <a:pt x="1168" y="16304"/>
                      <a:pt x="3302" y="10833"/>
                      <a:pt x="8740" y="6430"/>
                    </a:cubicBezTo>
                    <a:cubicBezTo>
                      <a:pt x="12093" y="3681"/>
                      <a:pt x="17139" y="1036"/>
                      <a:pt x="24219" y="1036"/>
                    </a:cubicBezTo>
                    <a:cubicBezTo>
                      <a:pt x="27703" y="1036"/>
                      <a:pt x="31681" y="1677"/>
                      <a:pt x="36193" y="3261"/>
                    </a:cubicBezTo>
                    <a:cubicBezTo>
                      <a:pt x="44665" y="6263"/>
                      <a:pt x="50403" y="10867"/>
                      <a:pt x="53238" y="17104"/>
                    </a:cubicBezTo>
                    <a:cubicBezTo>
                      <a:pt x="57308" y="25944"/>
                      <a:pt x="53939" y="34684"/>
                      <a:pt x="53805" y="35051"/>
                    </a:cubicBezTo>
                    <a:cubicBezTo>
                      <a:pt x="53705" y="35351"/>
                      <a:pt x="53839" y="35651"/>
                      <a:pt x="54139" y="35784"/>
                    </a:cubicBezTo>
                    <a:cubicBezTo>
                      <a:pt x="54185" y="35796"/>
                      <a:pt x="54233" y="35802"/>
                      <a:pt x="54280" y="35802"/>
                    </a:cubicBezTo>
                    <a:cubicBezTo>
                      <a:pt x="54505" y="35802"/>
                      <a:pt x="54729" y="35677"/>
                      <a:pt x="54839" y="35484"/>
                    </a:cubicBezTo>
                    <a:cubicBezTo>
                      <a:pt x="54973" y="35117"/>
                      <a:pt x="58509" y="25977"/>
                      <a:pt x="54239" y="16671"/>
                    </a:cubicBezTo>
                    <a:cubicBezTo>
                      <a:pt x="51303" y="10199"/>
                      <a:pt x="45332" y="5363"/>
                      <a:pt x="36560" y="2294"/>
                    </a:cubicBezTo>
                    <a:cubicBezTo>
                      <a:pt x="31936" y="661"/>
                      <a:pt x="27841" y="0"/>
                      <a:pt x="24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9" name="Google Shape;15719;p448"/>
              <p:cNvSpPr/>
              <p:nvPr/>
            </p:nvSpPr>
            <p:spPr>
              <a:xfrm>
                <a:off x="5986575" y="1805500"/>
                <a:ext cx="341600" cy="428375"/>
              </a:xfrm>
              <a:custGeom>
                <a:rect b="b" l="l" r="r" t="t"/>
                <a:pathLst>
                  <a:path extrusionOk="0" h="17135" w="13664">
                    <a:moveTo>
                      <a:pt x="5681" y="1"/>
                    </a:moveTo>
                    <a:cubicBezTo>
                      <a:pt x="992" y="1"/>
                      <a:pt x="51" y="7862"/>
                      <a:pt x="21" y="13873"/>
                    </a:cubicBezTo>
                    <a:cubicBezTo>
                      <a:pt x="1" y="15964"/>
                      <a:pt x="963" y="17134"/>
                      <a:pt x="2198" y="17134"/>
                    </a:cubicBezTo>
                    <a:cubicBezTo>
                      <a:pt x="3011" y="17134"/>
                      <a:pt x="3943" y="16627"/>
                      <a:pt x="4791" y="15540"/>
                    </a:cubicBezTo>
                    <a:cubicBezTo>
                      <a:pt x="8960" y="10270"/>
                      <a:pt x="13664" y="2498"/>
                      <a:pt x="7459" y="330"/>
                    </a:cubicBezTo>
                    <a:cubicBezTo>
                      <a:pt x="6814" y="105"/>
                      <a:pt x="6223" y="1"/>
                      <a:pt x="56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0" name="Google Shape;15720;p448"/>
              <p:cNvSpPr/>
              <p:nvPr/>
            </p:nvSpPr>
            <p:spPr>
              <a:xfrm>
                <a:off x="5610975" y="1752625"/>
                <a:ext cx="324350" cy="440925"/>
              </a:xfrm>
              <a:custGeom>
                <a:rect b="b" l="l" r="r" t="t"/>
                <a:pathLst>
                  <a:path extrusionOk="0" h="17637" w="12974">
                    <a:moveTo>
                      <a:pt x="7254" y="1"/>
                    </a:moveTo>
                    <a:cubicBezTo>
                      <a:pt x="7026" y="1"/>
                      <a:pt x="6788" y="15"/>
                      <a:pt x="6539" y="43"/>
                    </a:cubicBezTo>
                    <a:cubicBezTo>
                      <a:pt x="1" y="743"/>
                      <a:pt x="2803" y="9383"/>
                      <a:pt x="5638" y="15454"/>
                    </a:cubicBezTo>
                    <a:cubicBezTo>
                      <a:pt x="6309" y="16921"/>
                      <a:pt x="7280" y="17636"/>
                      <a:pt x="8202" y="17636"/>
                    </a:cubicBezTo>
                    <a:cubicBezTo>
                      <a:pt x="9249" y="17636"/>
                      <a:pt x="10233" y="16712"/>
                      <a:pt x="10641" y="14920"/>
                    </a:cubicBezTo>
                    <a:cubicBezTo>
                      <a:pt x="12085" y="8633"/>
                      <a:pt x="12973" y="1"/>
                      <a:pt x="7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1" name="Google Shape;15721;p448"/>
              <p:cNvSpPr/>
              <p:nvPr/>
            </p:nvSpPr>
            <p:spPr>
              <a:xfrm>
                <a:off x="6177025" y="1990225"/>
                <a:ext cx="458875" cy="363400"/>
              </a:xfrm>
              <a:custGeom>
                <a:rect b="b" l="l" r="r" t="t"/>
                <a:pathLst>
                  <a:path extrusionOk="0" h="14536" w="18355">
                    <a:moveTo>
                      <a:pt x="10666" y="0"/>
                    </a:moveTo>
                    <a:cubicBezTo>
                      <a:pt x="7021" y="0"/>
                      <a:pt x="3474" y="5710"/>
                      <a:pt x="1142" y="10453"/>
                    </a:cubicBezTo>
                    <a:cubicBezTo>
                      <a:pt x="1" y="12812"/>
                      <a:pt x="885" y="14535"/>
                      <a:pt x="2739" y="14535"/>
                    </a:cubicBezTo>
                    <a:cubicBezTo>
                      <a:pt x="3322" y="14535"/>
                      <a:pt x="4002" y="14364"/>
                      <a:pt x="4745" y="13989"/>
                    </a:cubicBezTo>
                    <a:cubicBezTo>
                      <a:pt x="10749" y="11054"/>
                      <a:pt x="18354" y="6050"/>
                      <a:pt x="13651" y="1413"/>
                    </a:cubicBezTo>
                    <a:cubicBezTo>
                      <a:pt x="12664" y="426"/>
                      <a:pt x="11661" y="0"/>
                      <a:pt x="10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2" name="Google Shape;15722;p448"/>
              <p:cNvSpPr/>
              <p:nvPr/>
            </p:nvSpPr>
            <p:spPr>
              <a:xfrm>
                <a:off x="6154700" y="1538650"/>
                <a:ext cx="68400" cy="123625"/>
              </a:xfrm>
              <a:custGeom>
                <a:rect b="b" l="l" r="r" t="t"/>
                <a:pathLst>
                  <a:path extrusionOk="0" h="4945" w="2736">
                    <a:moveTo>
                      <a:pt x="1956" y="0"/>
                    </a:moveTo>
                    <a:cubicBezTo>
                      <a:pt x="1659" y="0"/>
                      <a:pt x="1382" y="166"/>
                      <a:pt x="1301" y="463"/>
                    </a:cubicBezTo>
                    <a:cubicBezTo>
                      <a:pt x="934" y="1664"/>
                      <a:pt x="501" y="2831"/>
                      <a:pt x="134" y="4032"/>
                    </a:cubicBezTo>
                    <a:cubicBezTo>
                      <a:pt x="0" y="4365"/>
                      <a:pt x="167" y="4832"/>
                      <a:pt x="534" y="4899"/>
                    </a:cubicBezTo>
                    <a:cubicBezTo>
                      <a:pt x="627" y="4930"/>
                      <a:pt x="719" y="4945"/>
                      <a:pt x="808" y="4945"/>
                    </a:cubicBezTo>
                    <a:cubicBezTo>
                      <a:pt x="1103" y="4945"/>
                      <a:pt x="1358" y="4781"/>
                      <a:pt x="1435" y="4499"/>
                    </a:cubicBezTo>
                    <a:cubicBezTo>
                      <a:pt x="1835" y="3298"/>
                      <a:pt x="2235" y="2097"/>
                      <a:pt x="2602" y="930"/>
                    </a:cubicBezTo>
                    <a:cubicBezTo>
                      <a:pt x="2736" y="596"/>
                      <a:pt x="2536" y="129"/>
                      <a:pt x="2169" y="29"/>
                    </a:cubicBezTo>
                    <a:cubicBezTo>
                      <a:pt x="2098" y="10"/>
                      <a:pt x="2026" y="0"/>
                      <a:pt x="1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3" name="Google Shape;15723;p448"/>
              <p:cNvSpPr/>
              <p:nvPr/>
            </p:nvSpPr>
            <p:spPr>
              <a:xfrm>
                <a:off x="5928700" y="1496825"/>
                <a:ext cx="37550" cy="129300"/>
              </a:xfrm>
              <a:custGeom>
                <a:rect b="b" l="l" r="r" t="t"/>
                <a:pathLst>
                  <a:path extrusionOk="0" h="5172" w="1502">
                    <a:moveTo>
                      <a:pt x="835" y="1"/>
                    </a:moveTo>
                    <a:cubicBezTo>
                      <a:pt x="468" y="1"/>
                      <a:pt x="67" y="268"/>
                      <a:pt x="67" y="668"/>
                    </a:cubicBezTo>
                    <a:cubicBezTo>
                      <a:pt x="34" y="1936"/>
                      <a:pt x="34" y="3170"/>
                      <a:pt x="1" y="4437"/>
                    </a:cubicBezTo>
                    <a:cubicBezTo>
                      <a:pt x="1" y="4804"/>
                      <a:pt x="234" y="5171"/>
                      <a:pt x="668" y="5171"/>
                    </a:cubicBezTo>
                    <a:cubicBezTo>
                      <a:pt x="1035" y="5171"/>
                      <a:pt x="1435" y="4871"/>
                      <a:pt x="1435" y="4504"/>
                    </a:cubicBezTo>
                    <a:cubicBezTo>
                      <a:pt x="1468" y="3270"/>
                      <a:pt x="1468" y="2002"/>
                      <a:pt x="1502" y="768"/>
                    </a:cubicBezTo>
                    <a:cubicBezTo>
                      <a:pt x="1502" y="368"/>
                      <a:pt x="1268"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4" name="Google Shape;15724;p448"/>
              <p:cNvSpPr/>
              <p:nvPr/>
            </p:nvSpPr>
            <p:spPr>
              <a:xfrm>
                <a:off x="5687700" y="1519625"/>
                <a:ext cx="70900" cy="130000"/>
              </a:xfrm>
              <a:custGeom>
                <a:rect b="b" l="l" r="r" t="t"/>
                <a:pathLst>
                  <a:path extrusionOk="0" h="5200" w="2836">
                    <a:moveTo>
                      <a:pt x="797" y="1"/>
                    </a:moveTo>
                    <a:cubicBezTo>
                      <a:pt x="750" y="1"/>
                      <a:pt x="706" y="7"/>
                      <a:pt x="668" y="23"/>
                    </a:cubicBezTo>
                    <a:cubicBezTo>
                      <a:pt x="334" y="90"/>
                      <a:pt x="0" y="456"/>
                      <a:pt x="134" y="857"/>
                    </a:cubicBezTo>
                    <a:cubicBezTo>
                      <a:pt x="534" y="2091"/>
                      <a:pt x="968" y="3359"/>
                      <a:pt x="1335" y="4593"/>
                    </a:cubicBezTo>
                    <a:cubicBezTo>
                      <a:pt x="1368" y="4760"/>
                      <a:pt x="1468" y="4926"/>
                      <a:pt x="1635" y="5060"/>
                    </a:cubicBezTo>
                    <a:cubicBezTo>
                      <a:pt x="1750" y="5117"/>
                      <a:pt x="1940" y="5200"/>
                      <a:pt x="2097" y="5200"/>
                    </a:cubicBezTo>
                    <a:cubicBezTo>
                      <a:pt x="2122" y="5200"/>
                      <a:pt x="2146" y="5198"/>
                      <a:pt x="2169" y="5193"/>
                    </a:cubicBezTo>
                    <a:cubicBezTo>
                      <a:pt x="2502" y="5093"/>
                      <a:pt x="2836" y="4726"/>
                      <a:pt x="2736" y="4359"/>
                    </a:cubicBezTo>
                    <a:cubicBezTo>
                      <a:pt x="2302" y="3092"/>
                      <a:pt x="1902" y="1857"/>
                      <a:pt x="1501" y="590"/>
                    </a:cubicBezTo>
                    <a:cubicBezTo>
                      <a:pt x="1468" y="423"/>
                      <a:pt x="1368" y="256"/>
                      <a:pt x="1235" y="123"/>
                    </a:cubicBezTo>
                    <a:cubicBezTo>
                      <a:pt x="1132" y="72"/>
                      <a:pt x="951" y="1"/>
                      <a:pt x="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5" name="Google Shape;15725;p448"/>
              <p:cNvSpPr/>
              <p:nvPr/>
            </p:nvSpPr>
            <p:spPr>
              <a:xfrm>
                <a:off x="5464200" y="1623100"/>
                <a:ext cx="94275" cy="111500"/>
              </a:xfrm>
              <a:custGeom>
                <a:rect b="b" l="l" r="r" t="t"/>
                <a:pathLst>
                  <a:path extrusionOk="0" h="4460" w="3771">
                    <a:moveTo>
                      <a:pt x="735" y="0"/>
                    </a:moveTo>
                    <a:cubicBezTo>
                      <a:pt x="569" y="0"/>
                      <a:pt x="399" y="51"/>
                      <a:pt x="268" y="154"/>
                    </a:cubicBezTo>
                    <a:cubicBezTo>
                      <a:pt x="1" y="454"/>
                      <a:pt x="1" y="821"/>
                      <a:pt x="201" y="1154"/>
                    </a:cubicBezTo>
                    <a:cubicBezTo>
                      <a:pt x="935" y="2155"/>
                      <a:pt x="1702" y="3222"/>
                      <a:pt x="2436" y="4223"/>
                    </a:cubicBezTo>
                    <a:cubicBezTo>
                      <a:pt x="2567" y="4373"/>
                      <a:pt x="2782" y="4460"/>
                      <a:pt x="2993" y="4460"/>
                    </a:cubicBezTo>
                    <a:cubicBezTo>
                      <a:pt x="3158" y="4460"/>
                      <a:pt x="3319" y="4407"/>
                      <a:pt x="3436" y="4290"/>
                    </a:cubicBezTo>
                    <a:cubicBezTo>
                      <a:pt x="3770" y="3990"/>
                      <a:pt x="3770" y="3623"/>
                      <a:pt x="3537" y="3289"/>
                    </a:cubicBezTo>
                    <a:cubicBezTo>
                      <a:pt x="2769" y="2288"/>
                      <a:pt x="2035" y="1254"/>
                      <a:pt x="1268" y="254"/>
                    </a:cubicBezTo>
                    <a:cubicBezTo>
                      <a:pt x="1156" y="85"/>
                      <a:pt x="948" y="0"/>
                      <a:pt x="7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6" name="Google Shape;15726;p448"/>
              <p:cNvSpPr/>
              <p:nvPr/>
            </p:nvSpPr>
            <p:spPr>
              <a:xfrm>
                <a:off x="5289925" y="1811925"/>
                <a:ext cx="108425" cy="85100"/>
              </a:xfrm>
              <a:custGeom>
                <a:rect b="b" l="l" r="r" t="t"/>
                <a:pathLst>
                  <a:path extrusionOk="0" h="3404" w="4337">
                    <a:moveTo>
                      <a:pt x="788" y="0"/>
                    </a:moveTo>
                    <a:cubicBezTo>
                      <a:pt x="548" y="0"/>
                      <a:pt x="306" y="103"/>
                      <a:pt x="200" y="273"/>
                    </a:cubicBezTo>
                    <a:cubicBezTo>
                      <a:pt x="0" y="606"/>
                      <a:pt x="67" y="1040"/>
                      <a:pt x="367" y="1240"/>
                    </a:cubicBezTo>
                    <a:cubicBezTo>
                      <a:pt x="1301" y="1907"/>
                      <a:pt x="2235" y="2608"/>
                      <a:pt x="3169" y="3275"/>
                    </a:cubicBezTo>
                    <a:cubicBezTo>
                      <a:pt x="3283" y="3363"/>
                      <a:pt x="3425" y="3404"/>
                      <a:pt x="3567" y="3404"/>
                    </a:cubicBezTo>
                    <a:cubicBezTo>
                      <a:pt x="3800" y="3404"/>
                      <a:pt x="4033" y="3295"/>
                      <a:pt x="4136" y="3108"/>
                    </a:cubicBezTo>
                    <a:cubicBezTo>
                      <a:pt x="4336" y="2774"/>
                      <a:pt x="4236" y="2374"/>
                      <a:pt x="3970" y="2174"/>
                    </a:cubicBezTo>
                    <a:cubicBezTo>
                      <a:pt x="3036" y="1507"/>
                      <a:pt x="2068" y="773"/>
                      <a:pt x="1168" y="106"/>
                    </a:cubicBezTo>
                    <a:cubicBezTo>
                      <a:pt x="1059" y="33"/>
                      <a:pt x="924"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7" name="Google Shape;15727;p448"/>
              <p:cNvSpPr/>
              <p:nvPr/>
            </p:nvSpPr>
            <p:spPr>
              <a:xfrm>
                <a:off x="5183175" y="2018900"/>
                <a:ext cx="120100" cy="43250"/>
              </a:xfrm>
              <a:custGeom>
                <a:rect b="b" l="l" r="r" t="t"/>
                <a:pathLst>
                  <a:path extrusionOk="0" h="1730" w="4804">
                    <a:moveTo>
                      <a:pt x="2758" y="1"/>
                    </a:moveTo>
                    <a:cubicBezTo>
                      <a:pt x="1994" y="1"/>
                      <a:pt x="1241" y="133"/>
                      <a:pt x="501" y="433"/>
                    </a:cubicBezTo>
                    <a:cubicBezTo>
                      <a:pt x="167" y="567"/>
                      <a:pt x="0" y="1067"/>
                      <a:pt x="167" y="1334"/>
                    </a:cubicBezTo>
                    <a:cubicBezTo>
                      <a:pt x="330" y="1613"/>
                      <a:pt x="558" y="1730"/>
                      <a:pt x="794" y="1730"/>
                    </a:cubicBezTo>
                    <a:cubicBezTo>
                      <a:pt x="896" y="1730"/>
                      <a:pt x="1000" y="1708"/>
                      <a:pt x="1101" y="1667"/>
                    </a:cubicBezTo>
                    <a:cubicBezTo>
                      <a:pt x="1134" y="1634"/>
                      <a:pt x="1235" y="1634"/>
                      <a:pt x="1268" y="1601"/>
                    </a:cubicBezTo>
                    <a:cubicBezTo>
                      <a:pt x="1301" y="1601"/>
                      <a:pt x="1301" y="1601"/>
                      <a:pt x="1335" y="1567"/>
                    </a:cubicBezTo>
                    <a:cubicBezTo>
                      <a:pt x="1468" y="1501"/>
                      <a:pt x="1601" y="1467"/>
                      <a:pt x="1702" y="1467"/>
                    </a:cubicBezTo>
                    <a:cubicBezTo>
                      <a:pt x="1835" y="1434"/>
                      <a:pt x="1968" y="1434"/>
                      <a:pt x="2102" y="1400"/>
                    </a:cubicBezTo>
                    <a:cubicBezTo>
                      <a:pt x="2169" y="1400"/>
                      <a:pt x="2235" y="1400"/>
                      <a:pt x="2302" y="1334"/>
                    </a:cubicBezTo>
                    <a:cubicBezTo>
                      <a:pt x="2302" y="1334"/>
                      <a:pt x="2391" y="1319"/>
                      <a:pt x="2430" y="1319"/>
                    </a:cubicBezTo>
                    <a:cubicBezTo>
                      <a:pt x="2450" y="1319"/>
                      <a:pt x="2458" y="1323"/>
                      <a:pt x="2435" y="1334"/>
                    </a:cubicBezTo>
                    <a:lnTo>
                      <a:pt x="3169" y="1334"/>
                    </a:lnTo>
                    <a:cubicBezTo>
                      <a:pt x="3303" y="1334"/>
                      <a:pt x="3436" y="1400"/>
                      <a:pt x="3603" y="1400"/>
                    </a:cubicBezTo>
                    <a:cubicBezTo>
                      <a:pt x="3670" y="1400"/>
                      <a:pt x="3736" y="1400"/>
                      <a:pt x="3803" y="1434"/>
                    </a:cubicBezTo>
                    <a:cubicBezTo>
                      <a:pt x="3736" y="1400"/>
                      <a:pt x="3714" y="1389"/>
                      <a:pt x="3715" y="1389"/>
                    </a:cubicBezTo>
                    <a:lnTo>
                      <a:pt x="3715" y="1389"/>
                    </a:lnTo>
                    <a:cubicBezTo>
                      <a:pt x="3718" y="1389"/>
                      <a:pt x="3814" y="1434"/>
                      <a:pt x="3836" y="1434"/>
                    </a:cubicBezTo>
                    <a:cubicBezTo>
                      <a:pt x="3905" y="1448"/>
                      <a:pt x="3986" y="1456"/>
                      <a:pt x="4068" y="1456"/>
                    </a:cubicBezTo>
                    <a:cubicBezTo>
                      <a:pt x="4185" y="1456"/>
                      <a:pt x="4306" y="1440"/>
                      <a:pt x="4403" y="1400"/>
                    </a:cubicBezTo>
                    <a:cubicBezTo>
                      <a:pt x="4570" y="1300"/>
                      <a:pt x="4670" y="1134"/>
                      <a:pt x="4770" y="967"/>
                    </a:cubicBezTo>
                    <a:cubicBezTo>
                      <a:pt x="4804" y="767"/>
                      <a:pt x="4670" y="300"/>
                      <a:pt x="4303" y="166"/>
                    </a:cubicBezTo>
                    <a:cubicBezTo>
                      <a:pt x="3783" y="59"/>
                      <a:pt x="3268" y="1"/>
                      <a:pt x="2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8" name="Google Shape;15728;p448"/>
              <p:cNvSpPr/>
              <p:nvPr/>
            </p:nvSpPr>
            <p:spPr>
              <a:xfrm>
                <a:off x="6379850" y="1631325"/>
                <a:ext cx="85925" cy="117975"/>
              </a:xfrm>
              <a:custGeom>
                <a:rect b="b" l="l" r="r" t="t"/>
                <a:pathLst>
                  <a:path extrusionOk="0" h="4719" w="3437">
                    <a:moveTo>
                      <a:pt x="2675" y="1"/>
                    </a:moveTo>
                    <a:cubicBezTo>
                      <a:pt x="2452" y="1"/>
                      <a:pt x="2235" y="93"/>
                      <a:pt x="2136" y="292"/>
                    </a:cubicBezTo>
                    <a:cubicBezTo>
                      <a:pt x="1469" y="1426"/>
                      <a:pt x="835" y="2493"/>
                      <a:pt x="168" y="3627"/>
                    </a:cubicBezTo>
                    <a:cubicBezTo>
                      <a:pt x="1" y="3961"/>
                      <a:pt x="1" y="4394"/>
                      <a:pt x="334" y="4595"/>
                    </a:cubicBezTo>
                    <a:cubicBezTo>
                      <a:pt x="456" y="4676"/>
                      <a:pt x="611" y="4718"/>
                      <a:pt x="762" y="4718"/>
                    </a:cubicBezTo>
                    <a:cubicBezTo>
                      <a:pt x="985" y="4718"/>
                      <a:pt x="1203" y="4626"/>
                      <a:pt x="1302" y="4428"/>
                    </a:cubicBezTo>
                    <a:cubicBezTo>
                      <a:pt x="1969" y="3294"/>
                      <a:pt x="2603" y="2226"/>
                      <a:pt x="3270" y="1092"/>
                    </a:cubicBezTo>
                    <a:cubicBezTo>
                      <a:pt x="3437" y="792"/>
                      <a:pt x="3437" y="325"/>
                      <a:pt x="3103" y="125"/>
                    </a:cubicBezTo>
                    <a:cubicBezTo>
                      <a:pt x="2981" y="44"/>
                      <a:pt x="2827" y="1"/>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9" name="Google Shape;15729;p448"/>
              <p:cNvSpPr/>
              <p:nvPr/>
            </p:nvSpPr>
            <p:spPr>
              <a:xfrm>
                <a:off x="6559150" y="1781675"/>
                <a:ext cx="110950" cy="117500"/>
              </a:xfrm>
              <a:custGeom>
                <a:rect b="b" l="l" r="r" t="t"/>
                <a:pathLst>
                  <a:path extrusionOk="0" h="4700" w="4438">
                    <a:moveTo>
                      <a:pt x="3669" y="1"/>
                    </a:moveTo>
                    <a:cubicBezTo>
                      <a:pt x="3454" y="1"/>
                      <a:pt x="3247" y="97"/>
                      <a:pt x="3103" y="282"/>
                    </a:cubicBezTo>
                    <a:cubicBezTo>
                      <a:pt x="2135" y="1416"/>
                      <a:pt x="1235" y="2483"/>
                      <a:pt x="267" y="3618"/>
                    </a:cubicBezTo>
                    <a:cubicBezTo>
                      <a:pt x="1" y="3918"/>
                      <a:pt x="134" y="4418"/>
                      <a:pt x="434" y="4585"/>
                    </a:cubicBezTo>
                    <a:cubicBezTo>
                      <a:pt x="562" y="4662"/>
                      <a:pt x="696" y="4699"/>
                      <a:pt x="824" y="4699"/>
                    </a:cubicBezTo>
                    <a:cubicBezTo>
                      <a:pt x="1030" y="4699"/>
                      <a:pt x="1224" y="4603"/>
                      <a:pt x="1368" y="4418"/>
                    </a:cubicBezTo>
                    <a:cubicBezTo>
                      <a:pt x="2336" y="3284"/>
                      <a:pt x="3270" y="2217"/>
                      <a:pt x="4204" y="1082"/>
                    </a:cubicBezTo>
                    <a:cubicBezTo>
                      <a:pt x="4437" y="782"/>
                      <a:pt x="4337" y="282"/>
                      <a:pt x="4070" y="115"/>
                    </a:cubicBezTo>
                    <a:cubicBezTo>
                      <a:pt x="3942" y="38"/>
                      <a:pt x="3804" y="1"/>
                      <a:pt x="3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0" name="Google Shape;15730;p448"/>
              <p:cNvSpPr/>
              <p:nvPr/>
            </p:nvSpPr>
            <p:spPr>
              <a:xfrm>
                <a:off x="6663400" y="1969700"/>
                <a:ext cx="137625" cy="82525"/>
              </a:xfrm>
              <a:custGeom>
                <a:rect b="b" l="l" r="r" t="t"/>
                <a:pathLst>
                  <a:path extrusionOk="0" h="3301" w="5505">
                    <a:moveTo>
                      <a:pt x="4714" y="1"/>
                    </a:moveTo>
                    <a:cubicBezTo>
                      <a:pt x="4620" y="1"/>
                      <a:pt x="4526" y="21"/>
                      <a:pt x="4437" y="66"/>
                    </a:cubicBezTo>
                    <a:cubicBezTo>
                      <a:pt x="3136" y="666"/>
                      <a:pt x="1802" y="1300"/>
                      <a:pt x="501" y="1967"/>
                    </a:cubicBezTo>
                    <a:cubicBezTo>
                      <a:pt x="167" y="2134"/>
                      <a:pt x="0" y="2568"/>
                      <a:pt x="167" y="2901"/>
                    </a:cubicBezTo>
                    <a:cubicBezTo>
                      <a:pt x="289" y="3146"/>
                      <a:pt x="554" y="3300"/>
                      <a:pt x="818" y="3300"/>
                    </a:cubicBezTo>
                    <a:cubicBezTo>
                      <a:pt x="915" y="3300"/>
                      <a:pt x="1012" y="3280"/>
                      <a:pt x="1101" y="3235"/>
                    </a:cubicBezTo>
                    <a:cubicBezTo>
                      <a:pt x="2402" y="2601"/>
                      <a:pt x="3736" y="1967"/>
                      <a:pt x="5004" y="1300"/>
                    </a:cubicBezTo>
                    <a:cubicBezTo>
                      <a:pt x="5337" y="1200"/>
                      <a:pt x="5504" y="733"/>
                      <a:pt x="5337" y="400"/>
                    </a:cubicBezTo>
                    <a:cubicBezTo>
                      <a:pt x="5215" y="155"/>
                      <a:pt x="4968" y="1"/>
                      <a:pt x="4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1" name="Google Shape;15731;p448"/>
              <p:cNvSpPr/>
              <p:nvPr/>
            </p:nvSpPr>
            <p:spPr>
              <a:xfrm>
                <a:off x="5420300" y="1972125"/>
                <a:ext cx="50175" cy="35350"/>
              </a:xfrm>
              <a:custGeom>
                <a:rect b="b" l="l" r="r" t="t"/>
                <a:pathLst>
                  <a:path extrusionOk="0" h="1414" w="2007">
                    <a:moveTo>
                      <a:pt x="1040" y="1"/>
                    </a:moveTo>
                    <a:cubicBezTo>
                      <a:pt x="343" y="1"/>
                      <a:pt x="0" y="1127"/>
                      <a:pt x="789" y="1370"/>
                    </a:cubicBezTo>
                    <a:cubicBezTo>
                      <a:pt x="873" y="1400"/>
                      <a:pt x="952" y="1414"/>
                      <a:pt x="1028" y="1414"/>
                    </a:cubicBezTo>
                    <a:cubicBezTo>
                      <a:pt x="1704" y="1414"/>
                      <a:pt x="2007" y="306"/>
                      <a:pt x="1256" y="36"/>
                    </a:cubicBezTo>
                    <a:cubicBezTo>
                      <a:pt x="1181" y="12"/>
                      <a:pt x="110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2" name="Google Shape;15732;p448"/>
              <p:cNvSpPr/>
              <p:nvPr/>
            </p:nvSpPr>
            <p:spPr>
              <a:xfrm>
                <a:off x="5370475" y="2054475"/>
                <a:ext cx="50725" cy="35575"/>
              </a:xfrm>
              <a:custGeom>
                <a:rect b="b" l="l" r="r" t="t"/>
                <a:pathLst>
                  <a:path extrusionOk="0" h="1423" w="2029">
                    <a:moveTo>
                      <a:pt x="1009" y="0"/>
                    </a:moveTo>
                    <a:cubicBezTo>
                      <a:pt x="328" y="0"/>
                      <a:pt x="0" y="1108"/>
                      <a:pt x="781" y="1378"/>
                    </a:cubicBezTo>
                    <a:cubicBezTo>
                      <a:pt x="868" y="1408"/>
                      <a:pt x="950" y="1422"/>
                      <a:pt x="1028" y="1422"/>
                    </a:cubicBezTo>
                    <a:cubicBezTo>
                      <a:pt x="1728" y="1422"/>
                      <a:pt x="2028" y="314"/>
                      <a:pt x="1248" y="44"/>
                    </a:cubicBezTo>
                    <a:cubicBezTo>
                      <a:pt x="1165" y="14"/>
                      <a:pt x="1084"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3" name="Google Shape;15733;p448"/>
              <p:cNvSpPr/>
              <p:nvPr/>
            </p:nvSpPr>
            <p:spPr>
              <a:xfrm>
                <a:off x="5443025" y="2121200"/>
                <a:ext cx="50725" cy="35550"/>
              </a:xfrm>
              <a:custGeom>
                <a:rect b="b" l="l" r="r" t="t"/>
                <a:pathLst>
                  <a:path extrusionOk="0" h="1422" w="2029">
                    <a:moveTo>
                      <a:pt x="1009" y="0"/>
                    </a:moveTo>
                    <a:cubicBezTo>
                      <a:pt x="328" y="0"/>
                      <a:pt x="0" y="1108"/>
                      <a:pt x="781" y="1378"/>
                    </a:cubicBezTo>
                    <a:cubicBezTo>
                      <a:pt x="871" y="1408"/>
                      <a:pt x="956" y="1422"/>
                      <a:pt x="1036" y="1422"/>
                    </a:cubicBezTo>
                    <a:cubicBezTo>
                      <a:pt x="1755" y="1422"/>
                      <a:pt x="2029" y="314"/>
                      <a:pt x="1248" y="44"/>
                    </a:cubicBezTo>
                    <a:cubicBezTo>
                      <a:pt x="1165" y="14"/>
                      <a:pt x="1085"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4" name="Google Shape;15734;p448"/>
              <p:cNvSpPr/>
              <p:nvPr/>
            </p:nvSpPr>
            <p:spPr>
              <a:xfrm>
                <a:off x="5481475" y="2032800"/>
                <a:ext cx="49875" cy="35550"/>
              </a:xfrm>
              <a:custGeom>
                <a:rect b="b" l="l" r="r" t="t"/>
                <a:pathLst>
                  <a:path extrusionOk="0" h="1422" w="1995">
                    <a:moveTo>
                      <a:pt x="1005" y="0"/>
                    </a:moveTo>
                    <a:cubicBezTo>
                      <a:pt x="324" y="0"/>
                      <a:pt x="0" y="1108"/>
                      <a:pt x="811" y="1378"/>
                    </a:cubicBezTo>
                    <a:cubicBezTo>
                      <a:pt x="894" y="1408"/>
                      <a:pt x="974" y="1422"/>
                      <a:pt x="1048" y="1422"/>
                    </a:cubicBezTo>
                    <a:cubicBezTo>
                      <a:pt x="1719" y="1422"/>
                      <a:pt x="1995" y="314"/>
                      <a:pt x="1244" y="44"/>
                    </a:cubicBezTo>
                    <a:cubicBezTo>
                      <a:pt x="1161" y="14"/>
                      <a:pt x="1081" y="0"/>
                      <a:pt x="1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5" name="Google Shape;15735;p448"/>
              <p:cNvSpPr/>
              <p:nvPr/>
            </p:nvSpPr>
            <p:spPr>
              <a:xfrm>
                <a:off x="5851650" y="1695875"/>
                <a:ext cx="50725" cy="35575"/>
              </a:xfrm>
              <a:custGeom>
                <a:rect b="b" l="l" r="r" t="t"/>
                <a:pathLst>
                  <a:path extrusionOk="0" h="1423" w="2029">
                    <a:moveTo>
                      <a:pt x="1009" y="1"/>
                    </a:moveTo>
                    <a:cubicBezTo>
                      <a:pt x="328" y="1"/>
                      <a:pt x="0" y="1109"/>
                      <a:pt x="781" y="1379"/>
                    </a:cubicBezTo>
                    <a:cubicBezTo>
                      <a:pt x="864" y="1409"/>
                      <a:pt x="944" y="1423"/>
                      <a:pt x="1020" y="1423"/>
                    </a:cubicBezTo>
                    <a:cubicBezTo>
                      <a:pt x="1701" y="1423"/>
                      <a:pt x="2029" y="315"/>
                      <a:pt x="1248" y="45"/>
                    </a:cubicBezTo>
                    <a:cubicBezTo>
                      <a:pt x="1165" y="15"/>
                      <a:pt x="108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6" name="Google Shape;15736;p448"/>
              <p:cNvSpPr/>
              <p:nvPr/>
            </p:nvSpPr>
            <p:spPr>
              <a:xfrm>
                <a:off x="5955900" y="1683375"/>
                <a:ext cx="49975" cy="35575"/>
              </a:xfrm>
              <a:custGeom>
                <a:rect b="b" l="l" r="r" t="t"/>
                <a:pathLst>
                  <a:path extrusionOk="0" h="1423" w="1999">
                    <a:moveTo>
                      <a:pt x="1008" y="0"/>
                    </a:moveTo>
                    <a:cubicBezTo>
                      <a:pt x="327" y="0"/>
                      <a:pt x="0" y="1108"/>
                      <a:pt x="781" y="1378"/>
                    </a:cubicBezTo>
                    <a:cubicBezTo>
                      <a:pt x="864" y="1408"/>
                      <a:pt x="944" y="1422"/>
                      <a:pt x="1019" y="1422"/>
                    </a:cubicBezTo>
                    <a:cubicBezTo>
                      <a:pt x="1695" y="1422"/>
                      <a:pt x="1998" y="314"/>
                      <a:pt x="1248" y="44"/>
                    </a:cubicBezTo>
                    <a:cubicBezTo>
                      <a:pt x="1164" y="14"/>
                      <a:pt x="108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7" name="Google Shape;15737;p448"/>
              <p:cNvSpPr/>
              <p:nvPr/>
            </p:nvSpPr>
            <p:spPr>
              <a:xfrm>
                <a:off x="5919050" y="1746975"/>
                <a:ext cx="51625" cy="35350"/>
              </a:xfrm>
              <a:custGeom>
                <a:rect b="b" l="l" r="r" t="t"/>
                <a:pathLst>
                  <a:path extrusionOk="0" h="1414" w="2065">
                    <a:moveTo>
                      <a:pt x="1037" y="0"/>
                    </a:moveTo>
                    <a:cubicBezTo>
                      <a:pt x="341" y="0"/>
                      <a:pt x="1" y="1127"/>
                      <a:pt x="820" y="1370"/>
                    </a:cubicBezTo>
                    <a:cubicBezTo>
                      <a:pt x="907" y="1400"/>
                      <a:pt x="990" y="1413"/>
                      <a:pt x="1067" y="1413"/>
                    </a:cubicBezTo>
                    <a:cubicBezTo>
                      <a:pt x="1767" y="1413"/>
                      <a:pt x="2064" y="306"/>
                      <a:pt x="1254" y="35"/>
                    </a:cubicBezTo>
                    <a:cubicBezTo>
                      <a:pt x="1179" y="11"/>
                      <a:pt x="1106" y="0"/>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8" name="Google Shape;15738;p448"/>
              <p:cNvSpPr/>
              <p:nvPr/>
            </p:nvSpPr>
            <p:spPr>
              <a:xfrm>
                <a:off x="5793275" y="1811800"/>
                <a:ext cx="50725" cy="35575"/>
              </a:xfrm>
              <a:custGeom>
                <a:rect b="b" l="l" r="r" t="t"/>
                <a:pathLst>
                  <a:path extrusionOk="0" h="1423" w="2029">
                    <a:moveTo>
                      <a:pt x="1009" y="1"/>
                    </a:moveTo>
                    <a:cubicBezTo>
                      <a:pt x="328" y="1"/>
                      <a:pt x="0" y="1108"/>
                      <a:pt x="781" y="1378"/>
                    </a:cubicBezTo>
                    <a:cubicBezTo>
                      <a:pt x="871" y="1409"/>
                      <a:pt x="956" y="1422"/>
                      <a:pt x="1036" y="1422"/>
                    </a:cubicBezTo>
                    <a:cubicBezTo>
                      <a:pt x="1755" y="1422"/>
                      <a:pt x="2029" y="314"/>
                      <a:pt x="1248" y="44"/>
                    </a:cubicBezTo>
                    <a:cubicBezTo>
                      <a:pt x="1165" y="14"/>
                      <a:pt x="1085"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9" name="Google Shape;15739;p448"/>
              <p:cNvSpPr/>
              <p:nvPr/>
            </p:nvSpPr>
            <p:spPr>
              <a:xfrm>
                <a:off x="5760825" y="1886025"/>
                <a:ext cx="50025" cy="35375"/>
              </a:xfrm>
              <a:custGeom>
                <a:rect b="b" l="l" r="r" t="t"/>
                <a:pathLst>
                  <a:path extrusionOk="0" h="1415" w="2001">
                    <a:moveTo>
                      <a:pt x="1006" y="0"/>
                    </a:moveTo>
                    <a:cubicBezTo>
                      <a:pt x="325" y="0"/>
                      <a:pt x="1" y="1108"/>
                      <a:pt x="811" y="1378"/>
                    </a:cubicBezTo>
                    <a:cubicBezTo>
                      <a:pt x="890" y="1403"/>
                      <a:pt x="965" y="1415"/>
                      <a:pt x="1035" y="1415"/>
                    </a:cubicBezTo>
                    <a:cubicBezTo>
                      <a:pt x="1716" y="1415"/>
                      <a:pt x="2001" y="346"/>
                      <a:pt x="1245" y="44"/>
                    </a:cubicBezTo>
                    <a:cubicBezTo>
                      <a:pt x="1162" y="14"/>
                      <a:pt x="1082" y="0"/>
                      <a:pt x="1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0" name="Google Shape;15740;p448"/>
              <p:cNvSpPr/>
              <p:nvPr/>
            </p:nvSpPr>
            <p:spPr>
              <a:xfrm>
                <a:off x="5805600" y="1926250"/>
                <a:ext cx="50150" cy="35375"/>
              </a:xfrm>
              <a:custGeom>
                <a:rect b="b" l="l" r="r" t="t"/>
                <a:pathLst>
                  <a:path extrusionOk="0" h="1415" w="2006">
                    <a:moveTo>
                      <a:pt x="1034" y="0"/>
                    </a:moveTo>
                    <a:cubicBezTo>
                      <a:pt x="341" y="0"/>
                      <a:pt x="1" y="1098"/>
                      <a:pt x="788" y="1370"/>
                    </a:cubicBezTo>
                    <a:cubicBezTo>
                      <a:pt x="872" y="1400"/>
                      <a:pt x="951" y="1414"/>
                      <a:pt x="1027" y="1414"/>
                    </a:cubicBezTo>
                    <a:cubicBezTo>
                      <a:pt x="1703" y="1414"/>
                      <a:pt x="2006" y="306"/>
                      <a:pt x="1255" y="36"/>
                    </a:cubicBezTo>
                    <a:cubicBezTo>
                      <a:pt x="1179" y="12"/>
                      <a:pt x="1105" y="0"/>
                      <a:pt x="1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1" name="Google Shape;15741;p448"/>
              <p:cNvSpPr/>
              <p:nvPr/>
            </p:nvSpPr>
            <p:spPr>
              <a:xfrm>
                <a:off x="5828950" y="1863700"/>
                <a:ext cx="50900" cy="35375"/>
              </a:xfrm>
              <a:custGeom>
                <a:rect b="b" l="l" r="r" t="t"/>
                <a:pathLst>
                  <a:path extrusionOk="0" h="1415" w="2036">
                    <a:moveTo>
                      <a:pt x="1034" y="1"/>
                    </a:moveTo>
                    <a:cubicBezTo>
                      <a:pt x="341" y="1"/>
                      <a:pt x="1" y="1098"/>
                      <a:pt x="788" y="1371"/>
                    </a:cubicBezTo>
                    <a:cubicBezTo>
                      <a:pt x="872" y="1401"/>
                      <a:pt x="952" y="1414"/>
                      <a:pt x="1027" y="1414"/>
                    </a:cubicBezTo>
                    <a:cubicBezTo>
                      <a:pt x="1709" y="1414"/>
                      <a:pt x="2036" y="307"/>
                      <a:pt x="1255" y="36"/>
                    </a:cubicBezTo>
                    <a:cubicBezTo>
                      <a:pt x="1179" y="12"/>
                      <a:pt x="1105" y="1"/>
                      <a:pt x="1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2" name="Google Shape;15742;p448"/>
              <p:cNvSpPr/>
              <p:nvPr/>
            </p:nvSpPr>
            <p:spPr>
              <a:xfrm>
                <a:off x="5766375" y="1992975"/>
                <a:ext cx="50200" cy="35350"/>
              </a:xfrm>
              <a:custGeom>
                <a:rect b="b" l="l" r="r" t="t"/>
                <a:pathLst>
                  <a:path extrusionOk="0" h="1414" w="2008">
                    <a:moveTo>
                      <a:pt x="1040" y="1"/>
                    </a:moveTo>
                    <a:cubicBezTo>
                      <a:pt x="344" y="1"/>
                      <a:pt x="0" y="1127"/>
                      <a:pt x="790" y="1370"/>
                    </a:cubicBezTo>
                    <a:cubicBezTo>
                      <a:pt x="873" y="1400"/>
                      <a:pt x="953" y="1414"/>
                      <a:pt x="1028" y="1414"/>
                    </a:cubicBezTo>
                    <a:cubicBezTo>
                      <a:pt x="1704" y="1414"/>
                      <a:pt x="2007" y="306"/>
                      <a:pt x="1257" y="36"/>
                    </a:cubicBezTo>
                    <a:cubicBezTo>
                      <a:pt x="1181" y="12"/>
                      <a:pt x="110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3" name="Google Shape;15743;p448"/>
              <p:cNvSpPr/>
              <p:nvPr/>
            </p:nvSpPr>
            <p:spPr>
              <a:xfrm>
                <a:off x="6014275" y="2062825"/>
                <a:ext cx="49975" cy="35550"/>
              </a:xfrm>
              <a:custGeom>
                <a:rect b="b" l="l" r="r" t="t"/>
                <a:pathLst>
                  <a:path extrusionOk="0" h="1422" w="1999">
                    <a:moveTo>
                      <a:pt x="1008" y="0"/>
                    </a:moveTo>
                    <a:cubicBezTo>
                      <a:pt x="327" y="0"/>
                      <a:pt x="0" y="1108"/>
                      <a:pt x="781" y="1378"/>
                    </a:cubicBezTo>
                    <a:cubicBezTo>
                      <a:pt x="864" y="1408"/>
                      <a:pt x="944" y="1422"/>
                      <a:pt x="1019" y="1422"/>
                    </a:cubicBezTo>
                    <a:cubicBezTo>
                      <a:pt x="1695" y="1422"/>
                      <a:pt x="1998" y="314"/>
                      <a:pt x="1248" y="44"/>
                    </a:cubicBezTo>
                    <a:cubicBezTo>
                      <a:pt x="1164" y="14"/>
                      <a:pt x="1084" y="0"/>
                      <a:pt x="1008" y="0"/>
                    </a:cubicBezTo>
                    <a:close/>
                  </a:path>
                </a:pathLst>
              </a:custGeom>
              <a:solidFill>
                <a:srgbClr val="FFE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4" name="Google Shape;15744;p448"/>
              <p:cNvSpPr/>
              <p:nvPr/>
            </p:nvSpPr>
            <p:spPr>
              <a:xfrm>
                <a:off x="6017600" y="1969425"/>
                <a:ext cx="50950" cy="35350"/>
              </a:xfrm>
              <a:custGeom>
                <a:rect b="b" l="l" r="r" t="t"/>
                <a:pathLst>
                  <a:path extrusionOk="0" h="1414" w="2038">
                    <a:moveTo>
                      <a:pt x="1009" y="0"/>
                    </a:moveTo>
                    <a:cubicBezTo>
                      <a:pt x="328" y="0"/>
                      <a:pt x="0" y="1108"/>
                      <a:pt x="781" y="1378"/>
                    </a:cubicBezTo>
                    <a:cubicBezTo>
                      <a:pt x="859" y="1402"/>
                      <a:pt x="934" y="1413"/>
                      <a:pt x="1005" y="1413"/>
                    </a:cubicBezTo>
                    <a:cubicBezTo>
                      <a:pt x="1722" y="1413"/>
                      <a:pt x="2037" y="287"/>
                      <a:pt x="1248" y="44"/>
                    </a:cubicBezTo>
                    <a:cubicBezTo>
                      <a:pt x="1165" y="14"/>
                      <a:pt x="1085" y="0"/>
                      <a:pt x="1009" y="0"/>
                    </a:cubicBezTo>
                    <a:close/>
                  </a:path>
                </a:pathLst>
              </a:custGeom>
              <a:solidFill>
                <a:srgbClr val="FFE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5" name="Google Shape;15745;p448"/>
              <p:cNvSpPr/>
              <p:nvPr/>
            </p:nvSpPr>
            <p:spPr>
              <a:xfrm>
                <a:off x="6108500" y="1957750"/>
                <a:ext cx="49925" cy="35575"/>
              </a:xfrm>
              <a:custGeom>
                <a:rect b="b" l="l" r="r" t="t"/>
                <a:pathLst>
                  <a:path extrusionOk="0" h="1423" w="1997">
                    <a:moveTo>
                      <a:pt x="1009" y="0"/>
                    </a:moveTo>
                    <a:cubicBezTo>
                      <a:pt x="328" y="0"/>
                      <a:pt x="0" y="1108"/>
                      <a:pt x="781" y="1378"/>
                    </a:cubicBezTo>
                    <a:cubicBezTo>
                      <a:pt x="866" y="1409"/>
                      <a:pt x="947" y="1423"/>
                      <a:pt x="1024" y="1423"/>
                    </a:cubicBezTo>
                    <a:cubicBezTo>
                      <a:pt x="1697" y="1423"/>
                      <a:pt x="1997" y="343"/>
                      <a:pt x="1248" y="44"/>
                    </a:cubicBezTo>
                    <a:cubicBezTo>
                      <a:pt x="1165" y="14"/>
                      <a:pt x="1085" y="0"/>
                      <a:pt x="1009" y="0"/>
                    </a:cubicBezTo>
                    <a:close/>
                  </a:path>
                </a:pathLst>
              </a:custGeom>
              <a:solidFill>
                <a:srgbClr val="FFE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6" name="Google Shape;15746;p448"/>
              <p:cNvSpPr/>
              <p:nvPr/>
            </p:nvSpPr>
            <p:spPr>
              <a:xfrm>
                <a:off x="6073250" y="2026325"/>
                <a:ext cx="50150" cy="35375"/>
              </a:xfrm>
              <a:custGeom>
                <a:rect b="b" l="l" r="r" t="t"/>
                <a:pathLst>
                  <a:path extrusionOk="0" h="1415" w="2006">
                    <a:moveTo>
                      <a:pt x="1040" y="1"/>
                    </a:moveTo>
                    <a:cubicBezTo>
                      <a:pt x="344" y="1"/>
                      <a:pt x="1" y="1127"/>
                      <a:pt x="790" y="1370"/>
                    </a:cubicBezTo>
                    <a:cubicBezTo>
                      <a:pt x="879" y="1401"/>
                      <a:pt x="963" y="1415"/>
                      <a:pt x="1041" y="1415"/>
                    </a:cubicBezTo>
                    <a:cubicBezTo>
                      <a:pt x="1733" y="1415"/>
                      <a:pt x="2006" y="336"/>
                      <a:pt x="1257" y="36"/>
                    </a:cubicBezTo>
                    <a:cubicBezTo>
                      <a:pt x="1182" y="12"/>
                      <a:pt x="1109" y="1"/>
                      <a:pt x="1040" y="1"/>
                    </a:cubicBezTo>
                    <a:close/>
                  </a:path>
                </a:pathLst>
              </a:custGeom>
              <a:solidFill>
                <a:srgbClr val="FFE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7" name="Google Shape;15747;p448"/>
              <p:cNvSpPr/>
              <p:nvPr/>
            </p:nvSpPr>
            <p:spPr>
              <a:xfrm>
                <a:off x="6372650" y="2030500"/>
                <a:ext cx="50350" cy="35150"/>
              </a:xfrm>
              <a:custGeom>
                <a:rect b="b" l="l" r="r" t="t"/>
                <a:pathLst>
                  <a:path extrusionOk="0" h="1406" w="2014">
                    <a:moveTo>
                      <a:pt x="1040" y="1"/>
                    </a:moveTo>
                    <a:cubicBezTo>
                      <a:pt x="343" y="1"/>
                      <a:pt x="0" y="1127"/>
                      <a:pt x="789" y="1370"/>
                    </a:cubicBezTo>
                    <a:cubicBezTo>
                      <a:pt x="866" y="1395"/>
                      <a:pt x="940" y="1406"/>
                      <a:pt x="1009" y="1406"/>
                    </a:cubicBezTo>
                    <a:cubicBezTo>
                      <a:pt x="1698" y="1406"/>
                      <a:pt x="2013" y="308"/>
                      <a:pt x="1256" y="36"/>
                    </a:cubicBezTo>
                    <a:cubicBezTo>
                      <a:pt x="1181" y="12"/>
                      <a:pt x="110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8" name="Google Shape;15748;p448"/>
              <p:cNvSpPr/>
              <p:nvPr/>
            </p:nvSpPr>
            <p:spPr>
              <a:xfrm>
                <a:off x="6462925" y="2032800"/>
                <a:ext cx="50725" cy="35550"/>
              </a:xfrm>
              <a:custGeom>
                <a:rect b="b" l="l" r="r" t="t"/>
                <a:pathLst>
                  <a:path extrusionOk="0" h="1422" w="2029">
                    <a:moveTo>
                      <a:pt x="1009" y="0"/>
                    </a:moveTo>
                    <a:cubicBezTo>
                      <a:pt x="327" y="0"/>
                      <a:pt x="0" y="1108"/>
                      <a:pt x="781" y="1378"/>
                    </a:cubicBezTo>
                    <a:cubicBezTo>
                      <a:pt x="867" y="1408"/>
                      <a:pt x="950" y="1422"/>
                      <a:pt x="1028" y="1422"/>
                    </a:cubicBezTo>
                    <a:cubicBezTo>
                      <a:pt x="1728" y="1422"/>
                      <a:pt x="2028" y="314"/>
                      <a:pt x="1248" y="44"/>
                    </a:cubicBezTo>
                    <a:cubicBezTo>
                      <a:pt x="1164" y="14"/>
                      <a:pt x="1084"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9" name="Google Shape;15749;p448"/>
              <p:cNvSpPr/>
              <p:nvPr/>
            </p:nvSpPr>
            <p:spPr>
              <a:xfrm>
                <a:off x="4471825" y="2540075"/>
                <a:ext cx="246050" cy="387800"/>
              </a:xfrm>
              <a:custGeom>
                <a:rect b="b" l="l" r="r" t="t"/>
                <a:pathLst>
                  <a:path extrusionOk="0" h="15512" w="9842">
                    <a:moveTo>
                      <a:pt x="8173" y="1"/>
                    </a:moveTo>
                    <a:cubicBezTo>
                      <a:pt x="8173" y="1"/>
                      <a:pt x="5371" y="6839"/>
                      <a:pt x="1" y="10075"/>
                    </a:cubicBezTo>
                    <a:cubicBezTo>
                      <a:pt x="1" y="10075"/>
                      <a:pt x="668" y="13911"/>
                      <a:pt x="4237" y="15512"/>
                    </a:cubicBezTo>
                    <a:cubicBezTo>
                      <a:pt x="4237" y="15512"/>
                      <a:pt x="8607" y="9808"/>
                      <a:pt x="9841" y="2035"/>
                    </a:cubicBezTo>
                    <a:lnTo>
                      <a:pt x="8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0" name="Google Shape;15750;p448"/>
              <p:cNvSpPr/>
              <p:nvPr/>
            </p:nvSpPr>
            <p:spPr>
              <a:xfrm>
                <a:off x="4471825" y="2540075"/>
                <a:ext cx="204350" cy="251875"/>
              </a:xfrm>
              <a:custGeom>
                <a:rect b="b" l="l" r="r" t="t"/>
                <a:pathLst>
                  <a:path extrusionOk="0" h="10075" w="8174">
                    <a:moveTo>
                      <a:pt x="8173" y="1"/>
                    </a:moveTo>
                    <a:lnTo>
                      <a:pt x="8173" y="1"/>
                    </a:lnTo>
                    <a:cubicBezTo>
                      <a:pt x="2002" y="3637"/>
                      <a:pt x="1" y="10075"/>
                      <a:pt x="1" y="10075"/>
                    </a:cubicBezTo>
                    <a:cubicBezTo>
                      <a:pt x="5438" y="6839"/>
                      <a:pt x="8173" y="1"/>
                      <a:pt x="8173"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1" name="Google Shape;15751;p448"/>
              <p:cNvSpPr/>
              <p:nvPr/>
            </p:nvSpPr>
            <p:spPr>
              <a:xfrm>
                <a:off x="4503525" y="2227675"/>
                <a:ext cx="281875" cy="132900"/>
              </a:xfrm>
              <a:custGeom>
                <a:rect b="b" l="l" r="r" t="t"/>
                <a:pathLst>
                  <a:path extrusionOk="0" h="5316" w="11275">
                    <a:moveTo>
                      <a:pt x="658" y="1"/>
                    </a:moveTo>
                    <a:cubicBezTo>
                      <a:pt x="424" y="1"/>
                      <a:pt x="276" y="50"/>
                      <a:pt x="234" y="155"/>
                    </a:cubicBezTo>
                    <a:cubicBezTo>
                      <a:pt x="0" y="622"/>
                      <a:pt x="2235" y="2156"/>
                      <a:pt x="5237" y="3557"/>
                    </a:cubicBezTo>
                    <a:cubicBezTo>
                      <a:pt x="7545" y="4632"/>
                      <a:pt x="9667" y="5316"/>
                      <a:pt x="10567" y="5316"/>
                    </a:cubicBezTo>
                    <a:cubicBezTo>
                      <a:pt x="10811" y="5316"/>
                      <a:pt x="10965" y="5265"/>
                      <a:pt x="11008" y="5158"/>
                    </a:cubicBezTo>
                    <a:cubicBezTo>
                      <a:pt x="11275" y="4658"/>
                      <a:pt x="9007" y="3157"/>
                      <a:pt x="6005" y="1789"/>
                    </a:cubicBezTo>
                    <a:cubicBezTo>
                      <a:pt x="3682" y="707"/>
                      <a:pt x="1548" y="1"/>
                      <a:pt x="658"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2" name="Google Shape;15752;p448"/>
              <p:cNvSpPr/>
              <p:nvPr/>
            </p:nvSpPr>
            <p:spPr>
              <a:xfrm>
                <a:off x="4466000" y="2231525"/>
                <a:ext cx="312750" cy="209850"/>
              </a:xfrm>
              <a:custGeom>
                <a:rect b="b" l="l" r="r" t="t"/>
                <a:pathLst>
                  <a:path extrusionOk="0" h="8394" w="12510">
                    <a:moveTo>
                      <a:pt x="1735" y="1"/>
                    </a:moveTo>
                    <a:lnTo>
                      <a:pt x="1735" y="1"/>
                    </a:lnTo>
                    <a:cubicBezTo>
                      <a:pt x="1735" y="1"/>
                      <a:pt x="1735" y="1"/>
                      <a:pt x="1734" y="1"/>
                    </a:cubicBezTo>
                    <a:lnTo>
                      <a:pt x="1734" y="1"/>
                    </a:lnTo>
                    <a:lnTo>
                      <a:pt x="1735" y="1"/>
                    </a:lnTo>
                    <a:close/>
                    <a:moveTo>
                      <a:pt x="12509" y="5004"/>
                    </a:moveTo>
                    <a:lnTo>
                      <a:pt x="12506" y="5012"/>
                    </a:lnTo>
                    <a:lnTo>
                      <a:pt x="12506" y="5012"/>
                    </a:lnTo>
                    <a:cubicBezTo>
                      <a:pt x="12507" y="5009"/>
                      <a:pt x="12508" y="5007"/>
                      <a:pt x="12509" y="5004"/>
                    </a:cubicBezTo>
                    <a:close/>
                    <a:moveTo>
                      <a:pt x="1734" y="1"/>
                    </a:moveTo>
                    <a:lnTo>
                      <a:pt x="234" y="3236"/>
                    </a:lnTo>
                    <a:cubicBezTo>
                      <a:pt x="0" y="3670"/>
                      <a:pt x="2235" y="5204"/>
                      <a:pt x="5237" y="6605"/>
                    </a:cubicBezTo>
                    <a:cubicBezTo>
                      <a:pt x="7560" y="7687"/>
                      <a:pt x="9694" y="8393"/>
                      <a:pt x="10583" y="8393"/>
                    </a:cubicBezTo>
                    <a:cubicBezTo>
                      <a:pt x="10818" y="8393"/>
                      <a:pt x="10966" y="8344"/>
                      <a:pt x="11008" y="8240"/>
                    </a:cubicBezTo>
                    <a:lnTo>
                      <a:pt x="12506" y="5012"/>
                    </a:lnTo>
                    <a:lnTo>
                      <a:pt x="12506" y="5012"/>
                    </a:lnTo>
                    <a:cubicBezTo>
                      <a:pt x="12459" y="5104"/>
                      <a:pt x="12312" y="5148"/>
                      <a:pt x="12083" y="5148"/>
                    </a:cubicBezTo>
                    <a:cubicBezTo>
                      <a:pt x="11192" y="5148"/>
                      <a:pt x="9059" y="4484"/>
                      <a:pt x="6738" y="3403"/>
                    </a:cubicBezTo>
                    <a:cubicBezTo>
                      <a:pt x="3738" y="2003"/>
                      <a:pt x="1503" y="502"/>
                      <a:pt x="17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3" name="Google Shape;15753;p448"/>
              <p:cNvSpPr/>
              <p:nvPr/>
            </p:nvSpPr>
            <p:spPr>
              <a:xfrm>
                <a:off x="4858775" y="2254050"/>
                <a:ext cx="193500" cy="196250"/>
              </a:xfrm>
              <a:custGeom>
                <a:rect b="b" l="l" r="r" t="t"/>
                <a:pathLst>
                  <a:path extrusionOk="0" h="7850" w="7740">
                    <a:moveTo>
                      <a:pt x="1602" y="0"/>
                    </a:moveTo>
                    <a:lnTo>
                      <a:pt x="0" y="367"/>
                    </a:lnTo>
                    <a:cubicBezTo>
                      <a:pt x="0" y="367"/>
                      <a:pt x="3136" y="3770"/>
                      <a:pt x="3536" y="7706"/>
                    </a:cubicBezTo>
                    <a:cubicBezTo>
                      <a:pt x="3536" y="7706"/>
                      <a:pt x="4041" y="7850"/>
                      <a:pt x="4770" y="7850"/>
                    </a:cubicBezTo>
                    <a:cubicBezTo>
                      <a:pt x="5607" y="7850"/>
                      <a:pt x="6740" y="7659"/>
                      <a:pt x="7739" y="6838"/>
                    </a:cubicBezTo>
                    <a:cubicBezTo>
                      <a:pt x="7739" y="6838"/>
                      <a:pt x="5638" y="2836"/>
                      <a:pt x="1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4" name="Google Shape;15754;p448"/>
              <p:cNvSpPr/>
              <p:nvPr/>
            </p:nvSpPr>
            <p:spPr>
              <a:xfrm>
                <a:off x="4858775" y="2263225"/>
                <a:ext cx="88425" cy="183475"/>
              </a:xfrm>
              <a:custGeom>
                <a:rect b="b" l="l" r="r" t="t"/>
                <a:pathLst>
                  <a:path extrusionOk="0" h="7339" w="3537">
                    <a:moveTo>
                      <a:pt x="0" y="0"/>
                    </a:moveTo>
                    <a:cubicBezTo>
                      <a:pt x="434" y="4470"/>
                      <a:pt x="3536" y="7339"/>
                      <a:pt x="3536" y="7339"/>
                    </a:cubicBezTo>
                    <a:cubicBezTo>
                      <a:pt x="3136" y="3403"/>
                      <a:pt x="1" y="0"/>
                      <a:pt x="0"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5" name="Google Shape;15755;p448"/>
              <p:cNvSpPr/>
              <p:nvPr/>
            </p:nvSpPr>
            <p:spPr>
              <a:xfrm>
                <a:off x="4471825" y="2480025"/>
                <a:ext cx="60075" cy="60075"/>
              </a:xfrm>
              <a:custGeom>
                <a:rect b="b" l="l" r="r" t="t"/>
                <a:pathLst>
                  <a:path extrusionOk="0" h="2403" w="2403">
                    <a:moveTo>
                      <a:pt x="1202" y="1"/>
                    </a:moveTo>
                    <a:cubicBezTo>
                      <a:pt x="534" y="1"/>
                      <a:pt x="1" y="535"/>
                      <a:pt x="1" y="1202"/>
                    </a:cubicBezTo>
                    <a:cubicBezTo>
                      <a:pt x="1" y="1869"/>
                      <a:pt x="534" y="2403"/>
                      <a:pt x="1202" y="2403"/>
                    </a:cubicBezTo>
                    <a:cubicBezTo>
                      <a:pt x="1869" y="2403"/>
                      <a:pt x="2402" y="1869"/>
                      <a:pt x="2402" y="1202"/>
                    </a:cubicBezTo>
                    <a:cubicBezTo>
                      <a:pt x="2402" y="535"/>
                      <a:pt x="1869" y="1"/>
                      <a:pt x="1202"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6" name="Google Shape;15756;p448"/>
              <p:cNvSpPr/>
              <p:nvPr/>
            </p:nvSpPr>
            <p:spPr>
              <a:xfrm>
                <a:off x="4285875" y="2607625"/>
                <a:ext cx="80900" cy="81750"/>
              </a:xfrm>
              <a:custGeom>
                <a:rect b="b" l="l" r="r" t="t"/>
                <a:pathLst>
                  <a:path extrusionOk="0" h="3270" w="3236">
                    <a:moveTo>
                      <a:pt x="1635" y="1"/>
                    </a:moveTo>
                    <a:cubicBezTo>
                      <a:pt x="734" y="1"/>
                      <a:pt x="0" y="734"/>
                      <a:pt x="0" y="1635"/>
                    </a:cubicBezTo>
                    <a:cubicBezTo>
                      <a:pt x="0" y="2536"/>
                      <a:pt x="734" y="3270"/>
                      <a:pt x="1635" y="3270"/>
                    </a:cubicBezTo>
                    <a:cubicBezTo>
                      <a:pt x="2535" y="3270"/>
                      <a:pt x="3236" y="2536"/>
                      <a:pt x="3236" y="1635"/>
                    </a:cubicBezTo>
                    <a:cubicBezTo>
                      <a:pt x="3236" y="734"/>
                      <a:pt x="2535" y="1"/>
                      <a:pt x="1635"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7" name="Google Shape;15757;p448"/>
              <p:cNvSpPr/>
              <p:nvPr/>
            </p:nvSpPr>
            <p:spPr>
              <a:xfrm>
                <a:off x="4285875" y="2418325"/>
                <a:ext cx="60050" cy="60075"/>
              </a:xfrm>
              <a:custGeom>
                <a:rect b="b" l="l" r="r" t="t"/>
                <a:pathLst>
                  <a:path extrusionOk="0" h="2403" w="2402">
                    <a:moveTo>
                      <a:pt x="1201" y="1"/>
                    </a:moveTo>
                    <a:cubicBezTo>
                      <a:pt x="534" y="1"/>
                      <a:pt x="0" y="534"/>
                      <a:pt x="0" y="1201"/>
                    </a:cubicBezTo>
                    <a:cubicBezTo>
                      <a:pt x="0" y="1869"/>
                      <a:pt x="534" y="2402"/>
                      <a:pt x="1201" y="2402"/>
                    </a:cubicBezTo>
                    <a:cubicBezTo>
                      <a:pt x="1868" y="2402"/>
                      <a:pt x="2402" y="1869"/>
                      <a:pt x="2402" y="1201"/>
                    </a:cubicBezTo>
                    <a:cubicBezTo>
                      <a:pt x="2402" y="534"/>
                      <a:pt x="1868" y="1"/>
                      <a:pt x="1201"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8" name="Google Shape;15758;p448"/>
              <p:cNvSpPr/>
              <p:nvPr/>
            </p:nvSpPr>
            <p:spPr>
              <a:xfrm>
                <a:off x="4709500" y="2137300"/>
                <a:ext cx="68400" cy="68400"/>
              </a:xfrm>
              <a:custGeom>
                <a:rect b="b" l="l" r="r" t="t"/>
                <a:pathLst>
                  <a:path extrusionOk="0" h="2736" w="2736">
                    <a:moveTo>
                      <a:pt x="1368" y="0"/>
                    </a:moveTo>
                    <a:cubicBezTo>
                      <a:pt x="601" y="0"/>
                      <a:pt x="0" y="601"/>
                      <a:pt x="0" y="1368"/>
                    </a:cubicBezTo>
                    <a:cubicBezTo>
                      <a:pt x="0" y="2135"/>
                      <a:pt x="601" y="2735"/>
                      <a:pt x="1368" y="2735"/>
                    </a:cubicBezTo>
                    <a:cubicBezTo>
                      <a:pt x="2135" y="2735"/>
                      <a:pt x="2736" y="2135"/>
                      <a:pt x="2736" y="1368"/>
                    </a:cubicBezTo>
                    <a:cubicBezTo>
                      <a:pt x="2736" y="601"/>
                      <a:pt x="2135" y="0"/>
                      <a:pt x="1368"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9" name="Google Shape;15759;p448"/>
              <p:cNvSpPr/>
              <p:nvPr/>
            </p:nvSpPr>
            <p:spPr>
              <a:xfrm>
                <a:off x="4909650" y="2088925"/>
                <a:ext cx="58400" cy="58400"/>
              </a:xfrm>
              <a:custGeom>
                <a:rect b="b" l="l" r="r" t="t"/>
                <a:pathLst>
                  <a:path extrusionOk="0" h="2336" w="2336">
                    <a:moveTo>
                      <a:pt x="1168" y="0"/>
                    </a:moveTo>
                    <a:cubicBezTo>
                      <a:pt x="501" y="0"/>
                      <a:pt x="0" y="534"/>
                      <a:pt x="0" y="1168"/>
                    </a:cubicBezTo>
                    <a:cubicBezTo>
                      <a:pt x="0" y="1802"/>
                      <a:pt x="501" y="2335"/>
                      <a:pt x="1168" y="2335"/>
                    </a:cubicBezTo>
                    <a:cubicBezTo>
                      <a:pt x="1801" y="2335"/>
                      <a:pt x="2335" y="1802"/>
                      <a:pt x="2335" y="1168"/>
                    </a:cubicBezTo>
                    <a:cubicBezTo>
                      <a:pt x="2335" y="534"/>
                      <a:pt x="1801" y="0"/>
                      <a:pt x="1168"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0" name="Google Shape;15760;p448"/>
              <p:cNvSpPr/>
              <p:nvPr/>
            </p:nvSpPr>
            <p:spPr>
              <a:xfrm>
                <a:off x="6904400" y="1691975"/>
                <a:ext cx="165975" cy="251875"/>
              </a:xfrm>
              <a:custGeom>
                <a:rect b="b" l="l" r="r" t="t"/>
                <a:pathLst>
                  <a:path extrusionOk="0" h="10075" w="6639">
                    <a:moveTo>
                      <a:pt x="1168" y="0"/>
                    </a:moveTo>
                    <a:lnTo>
                      <a:pt x="0" y="1335"/>
                    </a:lnTo>
                    <a:cubicBezTo>
                      <a:pt x="768" y="6372"/>
                      <a:pt x="3670" y="10074"/>
                      <a:pt x="3670" y="10074"/>
                    </a:cubicBezTo>
                    <a:cubicBezTo>
                      <a:pt x="6172" y="8973"/>
                      <a:pt x="6639" y="6472"/>
                      <a:pt x="6639" y="6472"/>
                    </a:cubicBezTo>
                    <a:cubicBezTo>
                      <a:pt x="3003" y="4404"/>
                      <a:pt x="1168" y="0"/>
                      <a:pt x="1168" y="0"/>
                    </a:cubicBezTo>
                    <a:close/>
                  </a:path>
                </a:pathLst>
              </a:custGeom>
              <a:solidFill>
                <a:srgbClr val="74C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1" name="Google Shape;15761;p448"/>
              <p:cNvSpPr/>
              <p:nvPr/>
            </p:nvSpPr>
            <p:spPr>
              <a:xfrm>
                <a:off x="6933575" y="1691975"/>
                <a:ext cx="136800" cy="161800"/>
              </a:xfrm>
              <a:custGeom>
                <a:rect b="b" l="l" r="r" t="t"/>
                <a:pathLst>
                  <a:path extrusionOk="0" h="6472" w="5472">
                    <a:moveTo>
                      <a:pt x="1" y="0"/>
                    </a:moveTo>
                    <a:cubicBezTo>
                      <a:pt x="1" y="1"/>
                      <a:pt x="1769" y="4404"/>
                      <a:pt x="5472" y="6472"/>
                    </a:cubicBezTo>
                    <a:cubicBezTo>
                      <a:pt x="5472" y="6472"/>
                      <a:pt x="4171" y="2302"/>
                      <a:pt x="1"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2" name="Google Shape;15762;p448"/>
              <p:cNvSpPr/>
              <p:nvPr/>
            </p:nvSpPr>
            <p:spPr>
              <a:xfrm>
                <a:off x="6899400" y="1525400"/>
                <a:ext cx="297725" cy="74375"/>
              </a:xfrm>
              <a:custGeom>
                <a:rect b="b" l="l" r="r" t="t"/>
                <a:pathLst>
                  <a:path extrusionOk="0" h="2975" w="11909">
                    <a:moveTo>
                      <a:pt x="10278" y="0"/>
                    </a:moveTo>
                    <a:cubicBezTo>
                      <a:pt x="9162" y="0"/>
                      <a:pt x="7535" y="177"/>
                      <a:pt x="5738" y="526"/>
                    </a:cubicBezTo>
                    <a:cubicBezTo>
                      <a:pt x="2535" y="1159"/>
                      <a:pt x="0" y="2060"/>
                      <a:pt x="67" y="2627"/>
                    </a:cubicBezTo>
                    <a:cubicBezTo>
                      <a:pt x="111" y="2863"/>
                      <a:pt x="663" y="2975"/>
                      <a:pt x="1546" y="2975"/>
                    </a:cubicBezTo>
                    <a:cubicBezTo>
                      <a:pt x="2664" y="2975"/>
                      <a:pt x="4313" y="2796"/>
                      <a:pt x="6138" y="2460"/>
                    </a:cubicBezTo>
                    <a:cubicBezTo>
                      <a:pt x="9374" y="1827"/>
                      <a:pt x="11909" y="859"/>
                      <a:pt x="11809" y="359"/>
                    </a:cubicBezTo>
                    <a:cubicBezTo>
                      <a:pt x="11764" y="119"/>
                      <a:pt x="11192" y="0"/>
                      <a:pt x="10278"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3" name="Google Shape;15763;p448"/>
              <p:cNvSpPr/>
              <p:nvPr/>
            </p:nvSpPr>
            <p:spPr>
              <a:xfrm>
                <a:off x="6882725" y="1438925"/>
                <a:ext cx="311900" cy="152175"/>
              </a:xfrm>
              <a:custGeom>
                <a:rect b="b" l="l" r="r" t="t"/>
                <a:pathLst>
                  <a:path extrusionOk="0" h="6087" w="12476">
                    <a:moveTo>
                      <a:pt x="12475" y="3816"/>
                    </a:moveTo>
                    <a:lnTo>
                      <a:pt x="12476" y="3818"/>
                    </a:lnTo>
                    <a:cubicBezTo>
                      <a:pt x="12476" y="3817"/>
                      <a:pt x="12476" y="3817"/>
                      <a:pt x="12475" y="3816"/>
                    </a:cubicBezTo>
                    <a:close/>
                    <a:moveTo>
                      <a:pt x="10329" y="1"/>
                    </a:moveTo>
                    <a:cubicBezTo>
                      <a:pt x="9212" y="1"/>
                      <a:pt x="7563" y="180"/>
                      <a:pt x="5738" y="516"/>
                    </a:cubicBezTo>
                    <a:cubicBezTo>
                      <a:pt x="2535" y="1149"/>
                      <a:pt x="0" y="2083"/>
                      <a:pt x="67" y="2617"/>
                    </a:cubicBezTo>
                    <a:lnTo>
                      <a:pt x="734" y="6086"/>
                    </a:lnTo>
                    <a:cubicBezTo>
                      <a:pt x="667" y="5519"/>
                      <a:pt x="3169" y="4618"/>
                      <a:pt x="6405" y="3985"/>
                    </a:cubicBezTo>
                    <a:cubicBezTo>
                      <a:pt x="8202" y="3636"/>
                      <a:pt x="9829" y="3459"/>
                      <a:pt x="10945" y="3459"/>
                    </a:cubicBezTo>
                    <a:cubicBezTo>
                      <a:pt x="11857" y="3459"/>
                      <a:pt x="12428" y="3577"/>
                      <a:pt x="12475" y="3816"/>
                    </a:cubicBezTo>
                    <a:lnTo>
                      <a:pt x="12475" y="3816"/>
                    </a:lnTo>
                    <a:lnTo>
                      <a:pt x="11809" y="349"/>
                    </a:lnTo>
                    <a:cubicBezTo>
                      <a:pt x="11764" y="113"/>
                      <a:pt x="11213" y="1"/>
                      <a:pt x="10329" y="1"/>
                    </a:cubicBezTo>
                    <a:close/>
                  </a:path>
                </a:pathLst>
              </a:custGeom>
              <a:solidFill>
                <a:srgbClr val="74C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4" name="Google Shape;15764;p448"/>
              <p:cNvSpPr/>
              <p:nvPr/>
            </p:nvSpPr>
            <p:spPr>
              <a:xfrm>
                <a:off x="6587500" y="1450125"/>
                <a:ext cx="249375" cy="137625"/>
              </a:xfrm>
              <a:custGeom>
                <a:rect b="b" l="l" r="r" t="t"/>
                <a:pathLst>
                  <a:path extrusionOk="0" h="5505" w="9975">
                    <a:moveTo>
                      <a:pt x="8840" y="1"/>
                    </a:moveTo>
                    <a:cubicBezTo>
                      <a:pt x="3870" y="201"/>
                      <a:pt x="1" y="2503"/>
                      <a:pt x="1" y="2503"/>
                    </a:cubicBezTo>
                    <a:cubicBezTo>
                      <a:pt x="735" y="4838"/>
                      <a:pt x="3070" y="5505"/>
                      <a:pt x="3070" y="5505"/>
                    </a:cubicBezTo>
                    <a:cubicBezTo>
                      <a:pt x="5505" y="2403"/>
                      <a:pt x="9975" y="1168"/>
                      <a:pt x="9975" y="1168"/>
                    </a:cubicBezTo>
                    <a:lnTo>
                      <a:pt x="8840" y="1"/>
                    </a:lnTo>
                    <a:close/>
                  </a:path>
                </a:pathLst>
              </a:custGeom>
              <a:solidFill>
                <a:srgbClr val="74C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5" name="Google Shape;15765;p448"/>
              <p:cNvSpPr/>
              <p:nvPr/>
            </p:nvSpPr>
            <p:spPr>
              <a:xfrm>
                <a:off x="6664225" y="1479325"/>
                <a:ext cx="172650" cy="108425"/>
              </a:xfrm>
              <a:custGeom>
                <a:rect b="b" l="l" r="r" t="t"/>
                <a:pathLst>
                  <a:path extrusionOk="0" h="4337" w="6906">
                    <a:moveTo>
                      <a:pt x="6906" y="0"/>
                    </a:moveTo>
                    <a:cubicBezTo>
                      <a:pt x="6905" y="0"/>
                      <a:pt x="2436" y="1168"/>
                      <a:pt x="1" y="4337"/>
                    </a:cubicBezTo>
                    <a:cubicBezTo>
                      <a:pt x="1" y="4337"/>
                      <a:pt x="4204" y="3536"/>
                      <a:pt x="6906"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6" name="Google Shape;15766;p448"/>
              <p:cNvSpPr/>
              <p:nvPr/>
            </p:nvSpPr>
            <p:spPr>
              <a:xfrm>
                <a:off x="7175425" y="1632775"/>
                <a:ext cx="60075" cy="60050"/>
              </a:xfrm>
              <a:custGeom>
                <a:rect b="b" l="l" r="r" t="t"/>
                <a:pathLst>
                  <a:path extrusionOk="0" h="2402" w="2403">
                    <a:moveTo>
                      <a:pt x="1201" y="0"/>
                    </a:moveTo>
                    <a:cubicBezTo>
                      <a:pt x="534" y="0"/>
                      <a:pt x="1" y="534"/>
                      <a:pt x="1" y="1201"/>
                    </a:cubicBezTo>
                    <a:cubicBezTo>
                      <a:pt x="1" y="1868"/>
                      <a:pt x="534" y="2402"/>
                      <a:pt x="1201" y="2402"/>
                    </a:cubicBezTo>
                    <a:cubicBezTo>
                      <a:pt x="1869" y="2402"/>
                      <a:pt x="2402" y="1868"/>
                      <a:pt x="2402" y="1201"/>
                    </a:cubicBezTo>
                    <a:cubicBezTo>
                      <a:pt x="2402" y="534"/>
                      <a:pt x="1869" y="0"/>
                      <a:pt x="1201"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7" name="Google Shape;15767;p448"/>
              <p:cNvSpPr/>
              <p:nvPr/>
            </p:nvSpPr>
            <p:spPr>
              <a:xfrm>
                <a:off x="6778475" y="1724500"/>
                <a:ext cx="80925" cy="80900"/>
              </a:xfrm>
              <a:custGeom>
                <a:rect b="b" l="l" r="r" t="t"/>
                <a:pathLst>
                  <a:path extrusionOk="0" h="3236" w="3237">
                    <a:moveTo>
                      <a:pt x="1635" y="0"/>
                    </a:moveTo>
                    <a:cubicBezTo>
                      <a:pt x="734" y="0"/>
                      <a:pt x="1" y="701"/>
                      <a:pt x="1" y="1601"/>
                    </a:cubicBezTo>
                    <a:cubicBezTo>
                      <a:pt x="1" y="2502"/>
                      <a:pt x="734" y="3236"/>
                      <a:pt x="1635" y="3236"/>
                    </a:cubicBezTo>
                    <a:cubicBezTo>
                      <a:pt x="2502" y="3236"/>
                      <a:pt x="3236" y="2502"/>
                      <a:pt x="3236" y="1601"/>
                    </a:cubicBezTo>
                    <a:cubicBezTo>
                      <a:pt x="3236" y="701"/>
                      <a:pt x="2502" y="0"/>
                      <a:pt x="1635"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8" name="Google Shape;15768;p448"/>
              <p:cNvSpPr/>
              <p:nvPr/>
            </p:nvSpPr>
            <p:spPr>
              <a:xfrm>
                <a:off x="7318025" y="1704475"/>
                <a:ext cx="60900" cy="60075"/>
              </a:xfrm>
              <a:custGeom>
                <a:rect b="b" l="l" r="r" t="t"/>
                <a:pathLst>
                  <a:path extrusionOk="0" h="2403" w="2436">
                    <a:moveTo>
                      <a:pt x="1235" y="1"/>
                    </a:moveTo>
                    <a:cubicBezTo>
                      <a:pt x="534" y="1"/>
                      <a:pt x="1" y="534"/>
                      <a:pt x="1" y="1202"/>
                    </a:cubicBezTo>
                    <a:cubicBezTo>
                      <a:pt x="1" y="1869"/>
                      <a:pt x="534" y="2402"/>
                      <a:pt x="1235" y="2402"/>
                    </a:cubicBezTo>
                    <a:cubicBezTo>
                      <a:pt x="1902" y="2402"/>
                      <a:pt x="2436" y="1869"/>
                      <a:pt x="2436" y="1202"/>
                    </a:cubicBezTo>
                    <a:cubicBezTo>
                      <a:pt x="2436" y="534"/>
                      <a:pt x="1902" y="1"/>
                      <a:pt x="1235"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9" name="Google Shape;15769;p448"/>
              <p:cNvSpPr/>
              <p:nvPr/>
            </p:nvSpPr>
            <p:spPr>
              <a:xfrm>
                <a:off x="7187100" y="1771200"/>
                <a:ext cx="68400" cy="68400"/>
              </a:xfrm>
              <a:custGeom>
                <a:rect b="b" l="l" r="r" t="t"/>
                <a:pathLst>
                  <a:path extrusionOk="0" h="2736" w="2736">
                    <a:moveTo>
                      <a:pt x="1368" y="0"/>
                    </a:moveTo>
                    <a:cubicBezTo>
                      <a:pt x="601" y="0"/>
                      <a:pt x="1" y="601"/>
                      <a:pt x="1" y="1368"/>
                    </a:cubicBezTo>
                    <a:cubicBezTo>
                      <a:pt x="1" y="2135"/>
                      <a:pt x="601" y="2736"/>
                      <a:pt x="1368" y="2736"/>
                    </a:cubicBezTo>
                    <a:cubicBezTo>
                      <a:pt x="2135" y="2736"/>
                      <a:pt x="2736" y="2135"/>
                      <a:pt x="2736" y="1368"/>
                    </a:cubicBezTo>
                    <a:cubicBezTo>
                      <a:pt x="2736" y="601"/>
                      <a:pt x="2135" y="0"/>
                      <a:pt x="1368" y="0"/>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0" name="Google Shape;15770;p448"/>
              <p:cNvSpPr/>
              <p:nvPr/>
            </p:nvSpPr>
            <p:spPr>
              <a:xfrm>
                <a:off x="7069525" y="1928800"/>
                <a:ext cx="57550" cy="58400"/>
              </a:xfrm>
              <a:custGeom>
                <a:rect b="b" l="l" r="r" t="t"/>
                <a:pathLst>
                  <a:path extrusionOk="0" h="2336" w="2302">
                    <a:moveTo>
                      <a:pt x="1168" y="1"/>
                    </a:moveTo>
                    <a:cubicBezTo>
                      <a:pt x="501" y="1"/>
                      <a:pt x="0" y="501"/>
                      <a:pt x="0" y="1168"/>
                    </a:cubicBezTo>
                    <a:cubicBezTo>
                      <a:pt x="0" y="1802"/>
                      <a:pt x="501" y="2336"/>
                      <a:pt x="1168" y="2336"/>
                    </a:cubicBezTo>
                    <a:cubicBezTo>
                      <a:pt x="1801" y="2336"/>
                      <a:pt x="2302" y="1802"/>
                      <a:pt x="2302" y="1168"/>
                    </a:cubicBezTo>
                    <a:cubicBezTo>
                      <a:pt x="2302" y="501"/>
                      <a:pt x="1801" y="1"/>
                      <a:pt x="1168" y="1"/>
                    </a:cubicBezTo>
                    <a:close/>
                  </a:path>
                </a:pathLst>
              </a:custGeom>
              <a:solidFill>
                <a:srgbClr val="57A0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1" name="Google Shape;15771;p448"/>
            <p:cNvGrpSpPr/>
            <p:nvPr/>
          </p:nvGrpSpPr>
          <p:grpSpPr>
            <a:xfrm rot="1799034">
              <a:off x="6857088" y="251189"/>
              <a:ext cx="1405420" cy="2600364"/>
              <a:chOff x="3396775" y="720950"/>
              <a:chExt cx="2082325" cy="3852800"/>
            </a:xfrm>
          </p:grpSpPr>
          <p:sp>
            <p:nvSpPr>
              <p:cNvPr id="15772" name="Google Shape;15772;p448"/>
              <p:cNvSpPr/>
              <p:nvPr/>
            </p:nvSpPr>
            <p:spPr>
              <a:xfrm>
                <a:off x="3396775" y="720950"/>
                <a:ext cx="2082325" cy="3852800"/>
              </a:xfrm>
              <a:custGeom>
                <a:rect b="b" l="l" r="r" t="t"/>
                <a:pathLst>
                  <a:path extrusionOk="0" h="154112" w="83293">
                    <a:moveTo>
                      <a:pt x="73653" y="1"/>
                    </a:moveTo>
                    <a:lnTo>
                      <a:pt x="0" y="152176"/>
                    </a:lnTo>
                    <a:lnTo>
                      <a:pt x="2168" y="154111"/>
                    </a:lnTo>
                    <a:lnTo>
                      <a:pt x="83293" y="4571"/>
                    </a:lnTo>
                    <a:lnTo>
                      <a:pt x="73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3" name="Google Shape;15773;p448"/>
              <p:cNvSpPr/>
              <p:nvPr/>
            </p:nvSpPr>
            <p:spPr>
              <a:xfrm>
                <a:off x="5238075" y="720950"/>
                <a:ext cx="241025" cy="143875"/>
              </a:xfrm>
              <a:custGeom>
                <a:rect b="b" l="l" r="r" t="t"/>
                <a:pathLst>
                  <a:path extrusionOk="0" h="5755" w="9641">
                    <a:moveTo>
                      <a:pt x="1" y="1"/>
                    </a:moveTo>
                    <a:cubicBezTo>
                      <a:pt x="1" y="1"/>
                      <a:pt x="168" y="3537"/>
                      <a:pt x="2869" y="5171"/>
                    </a:cubicBezTo>
                    <a:cubicBezTo>
                      <a:pt x="3590" y="5598"/>
                      <a:pt x="4408" y="5755"/>
                      <a:pt x="5220" y="5755"/>
                    </a:cubicBezTo>
                    <a:cubicBezTo>
                      <a:pt x="7452" y="5755"/>
                      <a:pt x="9641" y="4571"/>
                      <a:pt x="9641" y="4571"/>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4" name="Google Shape;15774;p448"/>
              <p:cNvSpPr/>
              <p:nvPr/>
            </p:nvSpPr>
            <p:spPr>
              <a:xfrm>
                <a:off x="3425125" y="835200"/>
                <a:ext cx="2053975" cy="3738550"/>
              </a:xfrm>
              <a:custGeom>
                <a:rect b="b" l="l" r="r" t="t"/>
                <a:pathLst>
                  <a:path extrusionOk="0" h="149542" w="82159">
                    <a:moveTo>
                      <a:pt x="82159" y="1"/>
                    </a:moveTo>
                    <a:lnTo>
                      <a:pt x="82159" y="1"/>
                    </a:lnTo>
                    <a:cubicBezTo>
                      <a:pt x="80248" y="930"/>
                      <a:pt x="78776" y="1206"/>
                      <a:pt x="77701" y="1206"/>
                    </a:cubicBezTo>
                    <a:cubicBezTo>
                      <a:pt x="76111" y="1206"/>
                      <a:pt x="75387" y="601"/>
                      <a:pt x="75387" y="601"/>
                    </a:cubicBezTo>
                    <a:lnTo>
                      <a:pt x="0" y="148607"/>
                    </a:lnTo>
                    <a:lnTo>
                      <a:pt x="1034" y="149541"/>
                    </a:lnTo>
                    <a:lnTo>
                      <a:pt x="82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75" name="Google Shape;15775;p448"/>
          <p:cNvGrpSpPr/>
          <p:nvPr/>
        </p:nvGrpSpPr>
        <p:grpSpPr>
          <a:xfrm>
            <a:off x="4572000" y="4223400"/>
            <a:ext cx="1045650" cy="624650"/>
            <a:chOff x="5674375" y="4696150"/>
            <a:chExt cx="1045650" cy="624650"/>
          </a:xfrm>
        </p:grpSpPr>
        <p:sp>
          <p:nvSpPr>
            <p:cNvPr id="15776" name="Google Shape;15776;p448"/>
            <p:cNvSpPr/>
            <p:nvPr/>
          </p:nvSpPr>
          <p:spPr>
            <a:xfrm>
              <a:off x="5805850" y="5062425"/>
              <a:ext cx="914175" cy="258375"/>
            </a:xfrm>
            <a:custGeom>
              <a:rect b="b" l="l" r="r" t="t"/>
              <a:pathLst>
                <a:path extrusionOk="0" h="10335" w="36567">
                  <a:moveTo>
                    <a:pt x="18238" y="0"/>
                  </a:moveTo>
                  <a:cubicBezTo>
                    <a:pt x="8177" y="0"/>
                    <a:pt x="0" y="2341"/>
                    <a:pt x="0" y="5168"/>
                  </a:cubicBezTo>
                  <a:cubicBezTo>
                    <a:pt x="0" y="5988"/>
                    <a:pt x="669" y="6687"/>
                    <a:pt x="1763" y="7386"/>
                  </a:cubicBezTo>
                  <a:cubicBezTo>
                    <a:pt x="4681" y="9119"/>
                    <a:pt x="11004" y="10335"/>
                    <a:pt x="18299" y="10335"/>
                  </a:cubicBezTo>
                  <a:cubicBezTo>
                    <a:pt x="25594" y="10335"/>
                    <a:pt x="31885" y="9119"/>
                    <a:pt x="34834" y="7386"/>
                  </a:cubicBezTo>
                  <a:cubicBezTo>
                    <a:pt x="35958" y="6687"/>
                    <a:pt x="36566" y="5988"/>
                    <a:pt x="36566" y="5168"/>
                  </a:cubicBezTo>
                  <a:cubicBezTo>
                    <a:pt x="36566" y="2371"/>
                    <a:pt x="28390" y="61"/>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7" name="Google Shape;15777;p448"/>
            <p:cNvSpPr/>
            <p:nvPr/>
          </p:nvSpPr>
          <p:spPr>
            <a:xfrm>
              <a:off x="5941100" y="5128525"/>
              <a:ext cx="379975" cy="126925"/>
            </a:xfrm>
            <a:custGeom>
              <a:rect b="b" l="l" r="r" t="t"/>
              <a:pathLst>
                <a:path extrusionOk="0" h="5077" w="15199">
                  <a:moveTo>
                    <a:pt x="7600" y="1"/>
                  </a:moveTo>
                  <a:cubicBezTo>
                    <a:pt x="3375" y="1"/>
                    <a:pt x="1" y="1125"/>
                    <a:pt x="1" y="2524"/>
                  </a:cubicBezTo>
                  <a:cubicBezTo>
                    <a:pt x="1" y="3952"/>
                    <a:pt x="3435" y="5077"/>
                    <a:pt x="7600" y="5077"/>
                  </a:cubicBezTo>
                  <a:cubicBezTo>
                    <a:pt x="11825" y="5077"/>
                    <a:pt x="15199" y="3952"/>
                    <a:pt x="15199" y="2524"/>
                  </a:cubicBezTo>
                  <a:cubicBezTo>
                    <a:pt x="15199" y="1156"/>
                    <a:pt x="11825" y="3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8" name="Google Shape;15778;p448"/>
            <p:cNvSpPr/>
            <p:nvPr/>
          </p:nvSpPr>
          <p:spPr>
            <a:xfrm>
              <a:off x="5675150" y="4825325"/>
              <a:ext cx="911900" cy="391375"/>
            </a:xfrm>
            <a:custGeom>
              <a:rect b="b" l="l" r="r" t="t"/>
              <a:pathLst>
                <a:path extrusionOk="0" h="15655" w="36476">
                  <a:moveTo>
                    <a:pt x="0" y="1"/>
                  </a:moveTo>
                  <a:cubicBezTo>
                    <a:pt x="0" y="1"/>
                    <a:pt x="244" y="15655"/>
                    <a:pt x="18238" y="15655"/>
                  </a:cubicBezTo>
                  <a:cubicBezTo>
                    <a:pt x="36262" y="15655"/>
                    <a:pt x="36475" y="1"/>
                    <a:pt x="36475" y="1"/>
                  </a:cubicBezTo>
                  <a:lnTo>
                    <a:pt x="36475" y="1"/>
                  </a:lnTo>
                  <a:lnTo>
                    <a:pt x="18238" y="2129"/>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9" name="Google Shape;15779;p448"/>
            <p:cNvSpPr/>
            <p:nvPr/>
          </p:nvSpPr>
          <p:spPr>
            <a:xfrm>
              <a:off x="5674375" y="4696150"/>
              <a:ext cx="913425" cy="258400"/>
            </a:xfrm>
            <a:custGeom>
              <a:rect b="b" l="l" r="r" t="t"/>
              <a:pathLst>
                <a:path extrusionOk="0" h="10336" w="36537">
                  <a:moveTo>
                    <a:pt x="18238" y="1"/>
                  </a:moveTo>
                  <a:cubicBezTo>
                    <a:pt x="8147" y="1"/>
                    <a:pt x="1" y="2311"/>
                    <a:pt x="1" y="5168"/>
                  </a:cubicBezTo>
                  <a:cubicBezTo>
                    <a:pt x="1" y="5958"/>
                    <a:pt x="639" y="6688"/>
                    <a:pt x="1733" y="7356"/>
                  </a:cubicBezTo>
                  <a:cubicBezTo>
                    <a:pt x="4682" y="9119"/>
                    <a:pt x="10974" y="10335"/>
                    <a:pt x="18269" y="10335"/>
                  </a:cubicBezTo>
                  <a:cubicBezTo>
                    <a:pt x="25564" y="10335"/>
                    <a:pt x="31886" y="9119"/>
                    <a:pt x="34804" y="7356"/>
                  </a:cubicBezTo>
                  <a:cubicBezTo>
                    <a:pt x="35929" y="6688"/>
                    <a:pt x="36537" y="5958"/>
                    <a:pt x="36537" y="5168"/>
                  </a:cubicBezTo>
                  <a:cubicBezTo>
                    <a:pt x="36537" y="2311"/>
                    <a:pt x="28390" y="1"/>
                    <a:pt x="18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0" name="Google Shape;15780;p448"/>
            <p:cNvSpPr/>
            <p:nvPr/>
          </p:nvSpPr>
          <p:spPr>
            <a:xfrm>
              <a:off x="5728325" y="4805575"/>
              <a:ext cx="807800" cy="138325"/>
            </a:xfrm>
            <a:custGeom>
              <a:rect b="b" l="l" r="r" t="t"/>
              <a:pathLst>
                <a:path extrusionOk="0" h="5533" w="32312">
                  <a:moveTo>
                    <a:pt x="16141" y="1"/>
                  </a:moveTo>
                  <a:cubicBezTo>
                    <a:pt x="9150" y="1"/>
                    <a:pt x="3041" y="1125"/>
                    <a:pt x="1" y="2767"/>
                  </a:cubicBezTo>
                  <a:cubicBezTo>
                    <a:pt x="3041" y="4438"/>
                    <a:pt x="9150" y="5533"/>
                    <a:pt x="16141" y="5533"/>
                  </a:cubicBezTo>
                  <a:cubicBezTo>
                    <a:pt x="23132" y="5533"/>
                    <a:pt x="29272" y="4408"/>
                    <a:pt x="32312" y="2767"/>
                  </a:cubicBezTo>
                  <a:cubicBezTo>
                    <a:pt x="29211" y="1125"/>
                    <a:pt x="23132" y="1"/>
                    <a:pt x="16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1" name="Google Shape;15781;p448"/>
            <p:cNvSpPr/>
            <p:nvPr/>
          </p:nvSpPr>
          <p:spPr>
            <a:xfrm>
              <a:off x="5675150" y="4696150"/>
              <a:ext cx="911900" cy="258400"/>
            </a:xfrm>
            <a:custGeom>
              <a:rect b="b" l="l" r="r" t="t"/>
              <a:pathLst>
                <a:path extrusionOk="0" h="10336" w="36476">
                  <a:moveTo>
                    <a:pt x="18238" y="973"/>
                  </a:moveTo>
                  <a:cubicBezTo>
                    <a:pt x="29545" y="973"/>
                    <a:pt x="35502" y="3679"/>
                    <a:pt x="35502" y="5168"/>
                  </a:cubicBezTo>
                  <a:cubicBezTo>
                    <a:pt x="35502" y="6657"/>
                    <a:pt x="29545" y="9332"/>
                    <a:pt x="18238" y="9332"/>
                  </a:cubicBezTo>
                  <a:cubicBezTo>
                    <a:pt x="6930" y="9332"/>
                    <a:pt x="1003" y="6657"/>
                    <a:pt x="1003" y="5168"/>
                  </a:cubicBezTo>
                  <a:cubicBezTo>
                    <a:pt x="1003" y="3679"/>
                    <a:pt x="6930" y="973"/>
                    <a:pt x="18238" y="973"/>
                  </a:cubicBezTo>
                  <a:close/>
                  <a:moveTo>
                    <a:pt x="18238" y="1"/>
                  </a:moveTo>
                  <a:cubicBezTo>
                    <a:pt x="8177" y="1"/>
                    <a:pt x="0" y="2311"/>
                    <a:pt x="0" y="5168"/>
                  </a:cubicBezTo>
                  <a:cubicBezTo>
                    <a:pt x="0" y="8025"/>
                    <a:pt x="8177" y="10335"/>
                    <a:pt x="18238" y="10335"/>
                  </a:cubicBezTo>
                  <a:cubicBezTo>
                    <a:pt x="28299" y="10335"/>
                    <a:pt x="36475" y="8025"/>
                    <a:pt x="36475" y="5168"/>
                  </a:cubicBezTo>
                  <a:cubicBezTo>
                    <a:pt x="36475" y="2311"/>
                    <a:pt x="28359" y="1"/>
                    <a:pt x="182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2" name="Google Shape;15782;p448"/>
            <p:cNvSpPr/>
            <p:nvPr/>
          </p:nvSpPr>
          <p:spPr>
            <a:xfrm>
              <a:off x="5843850" y="4825300"/>
              <a:ext cx="333600" cy="33500"/>
            </a:xfrm>
            <a:custGeom>
              <a:rect b="b" l="l" r="r" t="t"/>
              <a:pathLst>
                <a:path extrusionOk="0" h="1340" w="13344">
                  <a:moveTo>
                    <a:pt x="9741" y="1"/>
                  </a:moveTo>
                  <a:cubicBezTo>
                    <a:pt x="6467" y="1"/>
                    <a:pt x="3177" y="451"/>
                    <a:pt x="0" y="1339"/>
                  </a:cubicBezTo>
                  <a:cubicBezTo>
                    <a:pt x="4529" y="1066"/>
                    <a:pt x="8876" y="640"/>
                    <a:pt x="13344" y="184"/>
                  </a:cubicBezTo>
                  <a:cubicBezTo>
                    <a:pt x="12149" y="62"/>
                    <a:pt x="10946" y="1"/>
                    <a:pt x="974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3" name="Google Shape;15783;p448"/>
          <p:cNvGrpSpPr/>
          <p:nvPr/>
        </p:nvGrpSpPr>
        <p:grpSpPr>
          <a:xfrm>
            <a:off x="3557490" y="4415637"/>
            <a:ext cx="1103656" cy="656004"/>
            <a:chOff x="4926650" y="5107875"/>
            <a:chExt cx="1043350" cy="620100"/>
          </a:xfrm>
        </p:grpSpPr>
        <p:sp>
          <p:nvSpPr>
            <p:cNvPr id="15784" name="Google Shape;15784;p448"/>
            <p:cNvSpPr/>
            <p:nvPr/>
          </p:nvSpPr>
          <p:spPr>
            <a:xfrm>
              <a:off x="5055825" y="5469600"/>
              <a:ext cx="914175" cy="258375"/>
            </a:xfrm>
            <a:custGeom>
              <a:rect b="b" l="l" r="r" t="t"/>
              <a:pathLst>
                <a:path extrusionOk="0" h="10335" w="36567">
                  <a:moveTo>
                    <a:pt x="18238" y="0"/>
                  </a:moveTo>
                  <a:cubicBezTo>
                    <a:pt x="8177" y="0"/>
                    <a:pt x="1" y="2341"/>
                    <a:pt x="1" y="5168"/>
                  </a:cubicBezTo>
                  <a:cubicBezTo>
                    <a:pt x="1" y="5988"/>
                    <a:pt x="639" y="6687"/>
                    <a:pt x="1733" y="7386"/>
                  </a:cubicBezTo>
                  <a:cubicBezTo>
                    <a:pt x="4682" y="9119"/>
                    <a:pt x="10974" y="10335"/>
                    <a:pt x="18269" y="10335"/>
                  </a:cubicBezTo>
                  <a:cubicBezTo>
                    <a:pt x="25564" y="10335"/>
                    <a:pt x="31886" y="9119"/>
                    <a:pt x="34804" y="7386"/>
                  </a:cubicBezTo>
                  <a:cubicBezTo>
                    <a:pt x="35928" y="6687"/>
                    <a:pt x="36567" y="5988"/>
                    <a:pt x="36567" y="5168"/>
                  </a:cubicBezTo>
                  <a:cubicBezTo>
                    <a:pt x="36567" y="2341"/>
                    <a:pt x="28390" y="0"/>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5" name="Google Shape;15785;p448"/>
            <p:cNvSpPr/>
            <p:nvPr/>
          </p:nvSpPr>
          <p:spPr>
            <a:xfrm>
              <a:off x="5193375" y="5541025"/>
              <a:ext cx="379975" cy="127675"/>
            </a:xfrm>
            <a:custGeom>
              <a:rect b="b" l="l" r="r" t="t"/>
              <a:pathLst>
                <a:path extrusionOk="0" h="5107" w="15199">
                  <a:moveTo>
                    <a:pt x="7599" y="0"/>
                  </a:moveTo>
                  <a:cubicBezTo>
                    <a:pt x="3405" y="0"/>
                    <a:pt x="0" y="1156"/>
                    <a:pt x="0" y="2554"/>
                  </a:cubicBezTo>
                  <a:cubicBezTo>
                    <a:pt x="0" y="3952"/>
                    <a:pt x="3405" y="5107"/>
                    <a:pt x="7599" y="5107"/>
                  </a:cubicBezTo>
                  <a:cubicBezTo>
                    <a:pt x="11824" y="5107"/>
                    <a:pt x="15198" y="3952"/>
                    <a:pt x="15198" y="2554"/>
                  </a:cubicBezTo>
                  <a:cubicBezTo>
                    <a:pt x="15198" y="1156"/>
                    <a:pt x="11824" y="0"/>
                    <a:pt x="7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6" name="Google Shape;15786;p448"/>
            <p:cNvSpPr/>
            <p:nvPr/>
          </p:nvSpPr>
          <p:spPr>
            <a:xfrm>
              <a:off x="4928175" y="5237825"/>
              <a:ext cx="911900" cy="391375"/>
            </a:xfrm>
            <a:custGeom>
              <a:rect b="b" l="l" r="r" t="t"/>
              <a:pathLst>
                <a:path extrusionOk="0" h="15655" w="36476">
                  <a:moveTo>
                    <a:pt x="0" y="1"/>
                  </a:moveTo>
                  <a:cubicBezTo>
                    <a:pt x="0" y="1"/>
                    <a:pt x="244" y="15654"/>
                    <a:pt x="18238" y="15654"/>
                  </a:cubicBezTo>
                  <a:cubicBezTo>
                    <a:pt x="36262" y="15654"/>
                    <a:pt x="36475" y="1"/>
                    <a:pt x="36475" y="1"/>
                  </a:cubicBezTo>
                  <a:lnTo>
                    <a:pt x="36475" y="1"/>
                  </a:lnTo>
                  <a:lnTo>
                    <a:pt x="18238" y="212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7" name="Google Shape;15787;p448"/>
            <p:cNvSpPr/>
            <p:nvPr/>
          </p:nvSpPr>
          <p:spPr>
            <a:xfrm>
              <a:off x="4926650" y="5107875"/>
              <a:ext cx="913425" cy="258400"/>
            </a:xfrm>
            <a:custGeom>
              <a:rect b="b" l="l" r="r" t="t"/>
              <a:pathLst>
                <a:path extrusionOk="0" h="10336" w="36537">
                  <a:moveTo>
                    <a:pt x="18238" y="1"/>
                  </a:moveTo>
                  <a:cubicBezTo>
                    <a:pt x="8177" y="1"/>
                    <a:pt x="0" y="2311"/>
                    <a:pt x="0" y="5168"/>
                  </a:cubicBezTo>
                  <a:cubicBezTo>
                    <a:pt x="0" y="5959"/>
                    <a:pt x="639" y="6688"/>
                    <a:pt x="1733" y="7387"/>
                  </a:cubicBezTo>
                  <a:cubicBezTo>
                    <a:pt x="4681" y="9120"/>
                    <a:pt x="10973" y="10335"/>
                    <a:pt x="18268" y="10335"/>
                  </a:cubicBezTo>
                  <a:cubicBezTo>
                    <a:pt x="25563" y="10335"/>
                    <a:pt x="31886" y="9120"/>
                    <a:pt x="34804" y="7387"/>
                  </a:cubicBezTo>
                  <a:cubicBezTo>
                    <a:pt x="35928" y="6688"/>
                    <a:pt x="36536" y="5959"/>
                    <a:pt x="36536" y="5168"/>
                  </a:cubicBezTo>
                  <a:cubicBezTo>
                    <a:pt x="36536" y="2372"/>
                    <a:pt x="28390" y="3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8" name="Google Shape;15788;p448"/>
            <p:cNvSpPr/>
            <p:nvPr/>
          </p:nvSpPr>
          <p:spPr>
            <a:xfrm>
              <a:off x="4980600" y="5218075"/>
              <a:ext cx="807800" cy="139075"/>
            </a:xfrm>
            <a:custGeom>
              <a:rect b="b" l="l" r="r" t="t"/>
              <a:pathLst>
                <a:path extrusionOk="0" h="5563" w="32312">
                  <a:moveTo>
                    <a:pt x="16141" y="0"/>
                  </a:moveTo>
                  <a:cubicBezTo>
                    <a:pt x="9180" y="0"/>
                    <a:pt x="3040" y="1155"/>
                    <a:pt x="1" y="2766"/>
                  </a:cubicBezTo>
                  <a:cubicBezTo>
                    <a:pt x="3040" y="4438"/>
                    <a:pt x="9119" y="5563"/>
                    <a:pt x="16141" y="5563"/>
                  </a:cubicBezTo>
                  <a:cubicBezTo>
                    <a:pt x="23132" y="5563"/>
                    <a:pt x="29272" y="4408"/>
                    <a:pt x="32311" y="2766"/>
                  </a:cubicBezTo>
                  <a:cubicBezTo>
                    <a:pt x="29272" y="1155"/>
                    <a:pt x="23162" y="0"/>
                    <a:pt x="16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9" name="Google Shape;15789;p448"/>
            <p:cNvSpPr/>
            <p:nvPr/>
          </p:nvSpPr>
          <p:spPr>
            <a:xfrm>
              <a:off x="5100675" y="5232475"/>
              <a:ext cx="333600" cy="33500"/>
            </a:xfrm>
            <a:custGeom>
              <a:rect b="b" l="l" r="r" t="t"/>
              <a:pathLst>
                <a:path extrusionOk="0" h="1340" w="13344">
                  <a:moveTo>
                    <a:pt x="9723" y="0"/>
                  </a:moveTo>
                  <a:cubicBezTo>
                    <a:pt x="6439" y="0"/>
                    <a:pt x="3155" y="451"/>
                    <a:pt x="0" y="1339"/>
                  </a:cubicBezTo>
                  <a:cubicBezTo>
                    <a:pt x="4499" y="1066"/>
                    <a:pt x="8845" y="671"/>
                    <a:pt x="13344" y="184"/>
                  </a:cubicBezTo>
                  <a:cubicBezTo>
                    <a:pt x="12141" y="62"/>
                    <a:pt x="10932" y="0"/>
                    <a:pt x="972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0" name="Google Shape;15790;p448"/>
            <p:cNvSpPr/>
            <p:nvPr/>
          </p:nvSpPr>
          <p:spPr>
            <a:xfrm>
              <a:off x="4928175" y="5108650"/>
              <a:ext cx="911900" cy="258375"/>
            </a:xfrm>
            <a:custGeom>
              <a:rect b="b" l="l" r="r" t="t"/>
              <a:pathLst>
                <a:path extrusionOk="0" h="10335" w="36476">
                  <a:moveTo>
                    <a:pt x="18238" y="1003"/>
                  </a:moveTo>
                  <a:cubicBezTo>
                    <a:pt x="29575" y="1003"/>
                    <a:pt x="35502" y="3709"/>
                    <a:pt x="35502" y="5168"/>
                  </a:cubicBezTo>
                  <a:cubicBezTo>
                    <a:pt x="35502" y="6627"/>
                    <a:pt x="29575" y="9362"/>
                    <a:pt x="18238" y="9362"/>
                  </a:cubicBezTo>
                  <a:cubicBezTo>
                    <a:pt x="6931" y="9362"/>
                    <a:pt x="1003" y="6657"/>
                    <a:pt x="1003" y="5168"/>
                  </a:cubicBezTo>
                  <a:cubicBezTo>
                    <a:pt x="973" y="3709"/>
                    <a:pt x="6900" y="1003"/>
                    <a:pt x="18238" y="1003"/>
                  </a:cubicBezTo>
                  <a:close/>
                  <a:moveTo>
                    <a:pt x="18238" y="0"/>
                  </a:moveTo>
                  <a:cubicBezTo>
                    <a:pt x="8177" y="0"/>
                    <a:pt x="0" y="2341"/>
                    <a:pt x="0" y="5168"/>
                  </a:cubicBezTo>
                  <a:cubicBezTo>
                    <a:pt x="0" y="8025"/>
                    <a:pt x="8177" y="10335"/>
                    <a:pt x="18238" y="10335"/>
                  </a:cubicBezTo>
                  <a:cubicBezTo>
                    <a:pt x="28329" y="10335"/>
                    <a:pt x="36475" y="8025"/>
                    <a:pt x="36475" y="5168"/>
                  </a:cubicBezTo>
                  <a:cubicBezTo>
                    <a:pt x="36475" y="2341"/>
                    <a:pt x="28329" y="0"/>
                    <a:pt x="18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1" name="Google Shape;15791;p448"/>
          <p:cNvGrpSpPr/>
          <p:nvPr/>
        </p:nvGrpSpPr>
        <p:grpSpPr>
          <a:xfrm>
            <a:off x="464608" y="1648415"/>
            <a:ext cx="1995618" cy="745734"/>
            <a:chOff x="712775" y="3473725"/>
            <a:chExt cx="3804800" cy="924425"/>
          </a:xfrm>
        </p:grpSpPr>
        <p:sp>
          <p:nvSpPr>
            <p:cNvPr id="15792" name="Google Shape;15792;p448"/>
            <p:cNvSpPr/>
            <p:nvPr/>
          </p:nvSpPr>
          <p:spPr>
            <a:xfrm>
              <a:off x="712775" y="3582200"/>
              <a:ext cx="1049425" cy="588600"/>
            </a:xfrm>
            <a:custGeom>
              <a:rect b="b" l="l" r="r" t="t"/>
              <a:pathLst>
                <a:path extrusionOk="0" h="23544" w="41977">
                  <a:moveTo>
                    <a:pt x="29045" y="0"/>
                  </a:moveTo>
                  <a:cubicBezTo>
                    <a:pt x="25589" y="0"/>
                    <a:pt x="21631" y="673"/>
                    <a:pt x="17599" y="2075"/>
                  </a:cubicBezTo>
                  <a:cubicBezTo>
                    <a:pt x="7052" y="5784"/>
                    <a:pt x="0" y="13109"/>
                    <a:pt x="1854" y="18459"/>
                  </a:cubicBezTo>
                  <a:cubicBezTo>
                    <a:pt x="3020" y="21769"/>
                    <a:pt x="7318" y="23543"/>
                    <a:pt x="12930" y="23543"/>
                  </a:cubicBezTo>
                  <a:cubicBezTo>
                    <a:pt x="16388" y="23543"/>
                    <a:pt x="20345" y="22870"/>
                    <a:pt x="24378" y="21468"/>
                  </a:cubicBezTo>
                  <a:cubicBezTo>
                    <a:pt x="34925" y="17760"/>
                    <a:pt x="41977" y="10434"/>
                    <a:pt x="40092" y="5085"/>
                  </a:cubicBezTo>
                  <a:cubicBezTo>
                    <a:pt x="38945" y="1774"/>
                    <a:pt x="34655" y="0"/>
                    <a:pt x="29045"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3" name="Google Shape;15793;p448"/>
            <p:cNvSpPr/>
            <p:nvPr/>
          </p:nvSpPr>
          <p:spPr>
            <a:xfrm>
              <a:off x="806225" y="3789075"/>
              <a:ext cx="3575325" cy="609075"/>
            </a:xfrm>
            <a:custGeom>
              <a:rect b="b" l="l" r="r" t="t"/>
              <a:pathLst>
                <a:path extrusionOk="0" h="24363" w="143013">
                  <a:moveTo>
                    <a:pt x="1748" y="1"/>
                  </a:moveTo>
                  <a:cubicBezTo>
                    <a:pt x="959" y="1"/>
                    <a:pt x="284" y="401"/>
                    <a:pt x="153" y="1004"/>
                  </a:cubicBezTo>
                  <a:cubicBezTo>
                    <a:pt x="1" y="1673"/>
                    <a:pt x="670" y="2311"/>
                    <a:pt x="1612" y="2463"/>
                  </a:cubicBezTo>
                  <a:lnTo>
                    <a:pt x="141189" y="24348"/>
                  </a:lnTo>
                  <a:cubicBezTo>
                    <a:pt x="141246" y="24358"/>
                    <a:pt x="141303" y="24363"/>
                    <a:pt x="141359" y="24363"/>
                  </a:cubicBezTo>
                  <a:cubicBezTo>
                    <a:pt x="141808" y="24363"/>
                    <a:pt x="142199" y="24048"/>
                    <a:pt x="142253" y="23588"/>
                  </a:cubicBezTo>
                  <a:lnTo>
                    <a:pt x="142952" y="19789"/>
                  </a:lnTo>
                  <a:cubicBezTo>
                    <a:pt x="143013" y="19333"/>
                    <a:pt x="142678" y="18877"/>
                    <a:pt x="142192" y="18786"/>
                  </a:cubicBezTo>
                  <a:lnTo>
                    <a:pt x="2129" y="32"/>
                  </a:lnTo>
                  <a:cubicBezTo>
                    <a:pt x="2000" y="11"/>
                    <a:pt x="1872" y="1"/>
                    <a:pt x="174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4" name="Google Shape;15794;p448"/>
            <p:cNvSpPr/>
            <p:nvPr/>
          </p:nvSpPr>
          <p:spPr>
            <a:xfrm>
              <a:off x="914900" y="3675725"/>
              <a:ext cx="3589750" cy="437275"/>
            </a:xfrm>
            <a:custGeom>
              <a:rect b="b" l="l" r="r" t="t"/>
              <a:pathLst>
                <a:path extrusionOk="0" h="17491" w="143590">
                  <a:moveTo>
                    <a:pt x="1838" y="1"/>
                  </a:moveTo>
                  <a:cubicBezTo>
                    <a:pt x="962" y="1"/>
                    <a:pt x="179" y="441"/>
                    <a:pt x="122" y="1070"/>
                  </a:cubicBezTo>
                  <a:cubicBezTo>
                    <a:pt x="0" y="1769"/>
                    <a:pt x="730" y="2377"/>
                    <a:pt x="1672" y="2499"/>
                  </a:cubicBezTo>
                  <a:lnTo>
                    <a:pt x="142070" y="17484"/>
                  </a:lnTo>
                  <a:cubicBezTo>
                    <a:pt x="142106" y="17488"/>
                    <a:pt x="142141" y="17490"/>
                    <a:pt x="142177" y="17490"/>
                  </a:cubicBezTo>
                  <a:cubicBezTo>
                    <a:pt x="142625" y="17490"/>
                    <a:pt x="143045" y="17144"/>
                    <a:pt x="143073" y="16693"/>
                  </a:cubicBezTo>
                  <a:lnTo>
                    <a:pt x="143529" y="12894"/>
                  </a:lnTo>
                  <a:cubicBezTo>
                    <a:pt x="143590" y="12408"/>
                    <a:pt x="143225" y="11952"/>
                    <a:pt x="142708" y="11921"/>
                  </a:cubicBezTo>
                  <a:lnTo>
                    <a:pt x="2007" y="6"/>
                  </a:lnTo>
                  <a:cubicBezTo>
                    <a:pt x="1950" y="3"/>
                    <a:pt x="1894" y="1"/>
                    <a:pt x="183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5" name="Google Shape;15795;p448"/>
            <p:cNvSpPr/>
            <p:nvPr/>
          </p:nvSpPr>
          <p:spPr>
            <a:xfrm>
              <a:off x="930850" y="3835200"/>
              <a:ext cx="209750" cy="242200"/>
            </a:xfrm>
            <a:custGeom>
              <a:rect b="b" l="l" r="r" t="t"/>
              <a:pathLst>
                <a:path extrusionOk="0" h="9688" w="8390">
                  <a:moveTo>
                    <a:pt x="4803" y="0"/>
                  </a:moveTo>
                  <a:cubicBezTo>
                    <a:pt x="4652" y="0"/>
                    <a:pt x="4500" y="13"/>
                    <a:pt x="4347" y="41"/>
                  </a:cubicBezTo>
                  <a:lnTo>
                    <a:pt x="2250" y="466"/>
                  </a:lnTo>
                  <a:cubicBezTo>
                    <a:pt x="882" y="740"/>
                    <a:pt x="1" y="2077"/>
                    <a:pt x="274" y="3445"/>
                  </a:cubicBezTo>
                  <a:lnTo>
                    <a:pt x="1095" y="7670"/>
                  </a:lnTo>
                  <a:cubicBezTo>
                    <a:pt x="1337" y="8881"/>
                    <a:pt x="2413" y="9687"/>
                    <a:pt x="3606" y="9687"/>
                  </a:cubicBezTo>
                  <a:cubicBezTo>
                    <a:pt x="3761" y="9687"/>
                    <a:pt x="3917" y="9674"/>
                    <a:pt x="4074" y="9646"/>
                  </a:cubicBezTo>
                  <a:lnTo>
                    <a:pt x="6171" y="9220"/>
                  </a:lnTo>
                  <a:cubicBezTo>
                    <a:pt x="7539" y="8947"/>
                    <a:pt x="8390" y="7609"/>
                    <a:pt x="8147" y="6241"/>
                  </a:cubicBezTo>
                  <a:lnTo>
                    <a:pt x="7296" y="2016"/>
                  </a:lnTo>
                  <a:cubicBezTo>
                    <a:pt x="7053" y="829"/>
                    <a:pt x="5995" y="0"/>
                    <a:pt x="4803" y="0"/>
                  </a:cubicBezTo>
                  <a:close/>
                </a:path>
              </a:pathLst>
            </a:custGeom>
            <a:solidFill>
              <a:srgbClr val="95B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6" name="Google Shape;15796;p448"/>
            <p:cNvSpPr/>
            <p:nvPr/>
          </p:nvSpPr>
          <p:spPr>
            <a:xfrm>
              <a:off x="1389075" y="3541300"/>
              <a:ext cx="262950" cy="227575"/>
            </a:xfrm>
            <a:custGeom>
              <a:rect b="b" l="l" r="r" t="t"/>
              <a:pathLst>
                <a:path extrusionOk="0" h="9103" w="10518">
                  <a:moveTo>
                    <a:pt x="3978" y="1"/>
                  </a:moveTo>
                  <a:cubicBezTo>
                    <a:pt x="3127" y="1"/>
                    <a:pt x="2284" y="439"/>
                    <a:pt x="1824" y="1219"/>
                  </a:cubicBezTo>
                  <a:lnTo>
                    <a:pt x="699" y="3043"/>
                  </a:lnTo>
                  <a:cubicBezTo>
                    <a:pt x="0" y="4228"/>
                    <a:pt x="365" y="5778"/>
                    <a:pt x="1551" y="6508"/>
                  </a:cubicBezTo>
                  <a:lnTo>
                    <a:pt x="5228" y="8727"/>
                  </a:lnTo>
                  <a:cubicBezTo>
                    <a:pt x="5642" y="8981"/>
                    <a:pt x="6099" y="9102"/>
                    <a:pt x="6551" y="9102"/>
                  </a:cubicBezTo>
                  <a:cubicBezTo>
                    <a:pt x="7395" y="9102"/>
                    <a:pt x="8218" y="8678"/>
                    <a:pt x="8694" y="7906"/>
                  </a:cubicBezTo>
                  <a:lnTo>
                    <a:pt x="9788" y="6082"/>
                  </a:lnTo>
                  <a:cubicBezTo>
                    <a:pt x="10517" y="4866"/>
                    <a:pt x="10122" y="3316"/>
                    <a:pt x="8967" y="2617"/>
                  </a:cubicBezTo>
                  <a:lnTo>
                    <a:pt x="5259" y="368"/>
                  </a:lnTo>
                  <a:cubicBezTo>
                    <a:pt x="4864" y="119"/>
                    <a:pt x="4420" y="1"/>
                    <a:pt x="3978" y="1"/>
                  </a:cubicBezTo>
                  <a:close/>
                </a:path>
              </a:pathLst>
            </a:custGeom>
            <a:solidFill>
              <a:srgbClr val="95B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7" name="Google Shape;15797;p448"/>
            <p:cNvSpPr/>
            <p:nvPr/>
          </p:nvSpPr>
          <p:spPr>
            <a:xfrm>
              <a:off x="815350" y="3514000"/>
              <a:ext cx="822225" cy="524350"/>
            </a:xfrm>
            <a:custGeom>
              <a:rect b="b" l="l" r="r" t="t"/>
              <a:pathLst>
                <a:path extrusionOk="0" h="20974" w="32889">
                  <a:moveTo>
                    <a:pt x="32159" y="1"/>
                  </a:moveTo>
                  <a:lnTo>
                    <a:pt x="21734" y="943"/>
                  </a:lnTo>
                  <a:cubicBezTo>
                    <a:pt x="17179" y="13872"/>
                    <a:pt x="2275" y="14320"/>
                    <a:pt x="233" y="14320"/>
                  </a:cubicBezTo>
                  <a:cubicBezTo>
                    <a:pt x="81" y="14320"/>
                    <a:pt x="1" y="14317"/>
                    <a:pt x="1" y="14317"/>
                  </a:cubicBezTo>
                  <a:lnTo>
                    <a:pt x="1" y="14317"/>
                  </a:lnTo>
                  <a:lnTo>
                    <a:pt x="5046" y="20974"/>
                  </a:lnTo>
                  <a:cubicBezTo>
                    <a:pt x="30032" y="19758"/>
                    <a:pt x="32889" y="2524"/>
                    <a:pt x="32889" y="2524"/>
                  </a:cubicBezTo>
                  <a:lnTo>
                    <a:pt x="32159" y="1"/>
                  </a:lnTo>
                  <a:close/>
                </a:path>
              </a:pathLst>
            </a:custGeom>
            <a:solidFill>
              <a:srgbClr val="B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8" name="Google Shape;15798;p448"/>
            <p:cNvSpPr/>
            <p:nvPr/>
          </p:nvSpPr>
          <p:spPr>
            <a:xfrm>
              <a:off x="825225" y="3473725"/>
              <a:ext cx="795650" cy="504600"/>
            </a:xfrm>
            <a:custGeom>
              <a:rect b="b" l="l" r="r" t="t"/>
              <a:pathLst>
                <a:path extrusionOk="0" h="20184" w="31826">
                  <a:moveTo>
                    <a:pt x="20639" y="1"/>
                  </a:moveTo>
                  <a:cubicBezTo>
                    <a:pt x="16037" y="13174"/>
                    <a:pt x="1664" y="13528"/>
                    <a:pt x="133" y="13528"/>
                  </a:cubicBezTo>
                  <a:cubicBezTo>
                    <a:pt x="46" y="13528"/>
                    <a:pt x="1" y="13527"/>
                    <a:pt x="1" y="13527"/>
                  </a:cubicBezTo>
                  <a:lnTo>
                    <a:pt x="1" y="13527"/>
                  </a:lnTo>
                  <a:lnTo>
                    <a:pt x="5046" y="20184"/>
                  </a:lnTo>
                  <a:cubicBezTo>
                    <a:pt x="30062" y="18968"/>
                    <a:pt x="31825" y="1582"/>
                    <a:pt x="31825" y="1582"/>
                  </a:cubicBezTo>
                  <a:lnTo>
                    <a:pt x="20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9" name="Google Shape;15799;p448"/>
            <p:cNvSpPr/>
            <p:nvPr/>
          </p:nvSpPr>
          <p:spPr>
            <a:xfrm>
              <a:off x="824475" y="3776175"/>
              <a:ext cx="597300" cy="117800"/>
            </a:xfrm>
            <a:custGeom>
              <a:rect b="b" l="l" r="r" t="t"/>
              <a:pathLst>
                <a:path extrusionOk="0" h="4712" w="23892">
                  <a:moveTo>
                    <a:pt x="8177" y="0"/>
                  </a:moveTo>
                  <a:cubicBezTo>
                    <a:pt x="4242" y="1357"/>
                    <a:pt x="815" y="1430"/>
                    <a:pt x="126" y="1430"/>
                  </a:cubicBezTo>
                  <a:cubicBezTo>
                    <a:pt x="44" y="1430"/>
                    <a:pt x="0" y="1429"/>
                    <a:pt x="0" y="1429"/>
                  </a:cubicBezTo>
                  <a:lnTo>
                    <a:pt x="0" y="1429"/>
                  </a:lnTo>
                  <a:lnTo>
                    <a:pt x="122" y="1581"/>
                  </a:lnTo>
                  <a:lnTo>
                    <a:pt x="19666" y="4712"/>
                  </a:lnTo>
                  <a:cubicBezTo>
                    <a:pt x="21308" y="3952"/>
                    <a:pt x="22736" y="3070"/>
                    <a:pt x="23891" y="2159"/>
                  </a:cubicBezTo>
                  <a:lnTo>
                    <a:pt x="8177"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0" name="Google Shape;15800;p448"/>
            <p:cNvSpPr/>
            <p:nvPr/>
          </p:nvSpPr>
          <p:spPr>
            <a:xfrm>
              <a:off x="1151975" y="3652300"/>
              <a:ext cx="405825" cy="102625"/>
            </a:xfrm>
            <a:custGeom>
              <a:rect b="b" l="l" r="r" t="t"/>
              <a:pathLst>
                <a:path extrusionOk="0" h="4105" w="16233">
                  <a:moveTo>
                    <a:pt x="3162" y="1"/>
                  </a:moveTo>
                  <a:cubicBezTo>
                    <a:pt x="2189" y="1004"/>
                    <a:pt x="1095" y="1855"/>
                    <a:pt x="1" y="2554"/>
                  </a:cubicBezTo>
                  <a:lnTo>
                    <a:pt x="14074" y="4104"/>
                  </a:lnTo>
                  <a:cubicBezTo>
                    <a:pt x="14956" y="3132"/>
                    <a:pt x="15655" y="2098"/>
                    <a:pt x="16232" y="1156"/>
                  </a:cubicBezTo>
                  <a:lnTo>
                    <a:pt x="3162"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1" name="Google Shape;15801;p448"/>
            <p:cNvSpPr/>
            <p:nvPr/>
          </p:nvSpPr>
          <p:spPr>
            <a:xfrm>
              <a:off x="815350" y="3811900"/>
              <a:ext cx="136800" cy="226450"/>
            </a:xfrm>
            <a:custGeom>
              <a:rect b="b" l="l" r="r" t="t"/>
              <a:pathLst>
                <a:path extrusionOk="0" h="9058" w="5472">
                  <a:moveTo>
                    <a:pt x="396" y="0"/>
                  </a:moveTo>
                  <a:lnTo>
                    <a:pt x="1" y="2401"/>
                  </a:lnTo>
                  <a:lnTo>
                    <a:pt x="5046" y="9058"/>
                  </a:lnTo>
                  <a:lnTo>
                    <a:pt x="5472" y="6657"/>
                  </a:lnTo>
                  <a:lnTo>
                    <a:pt x="396" y="0"/>
                  </a:lnTo>
                  <a:close/>
                </a:path>
              </a:pathLst>
            </a:custGeom>
            <a:solidFill>
              <a:srgbClr val="95B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2" name="Google Shape;15802;p448"/>
            <p:cNvSpPr/>
            <p:nvPr/>
          </p:nvSpPr>
          <p:spPr>
            <a:xfrm>
              <a:off x="789525" y="3716925"/>
              <a:ext cx="3603425" cy="625575"/>
            </a:xfrm>
            <a:custGeom>
              <a:rect b="b" l="l" r="r" t="t"/>
              <a:pathLst>
                <a:path extrusionOk="0" h="25023" w="144137">
                  <a:moveTo>
                    <a:pt x="1744" y="1"/>
                  </a:moveTo>
                  <a:cubicBezTo>
                    <a:pt x="914" y="1"/>
                    <a:pt x="254" y="421"/>
                    <a:pt x="122" y="1003"/>
                  </a:cubicBezTo>
                  <a:cubicBezTo>
                    <a:pt x="0" y="1671"/>
                    <a:pt x="638" y="2310"/>
                    <a:pt x="1581" y="2462"/>
                  </a:cubicBezTo>
                  <a:lnTo>
                    <a:pt x="142282" y="25015"/>
                  </a:lnTo>
                  <a:cubicBezTo>
                    <a:pt x="142326" y="25020"/>
                    <a:pt x="142368" y="25022"/>
                    <a:pt x="142411" y="25022"/>
                  </a:cubicBezTo>
                  <a:cubicBezTo>
                    <a:pt x="142904" y="25022"/>
                    <a:pt x="143321" y="24703"/>
                    <a:pt x="143377" y="24255"/>
                  </a:cubicBezTo>
                  <a:lnTo>
                    <a:pt x="144076" y="20456"/>
                  </a:lnTo>
                  <a:cubicBezTo>
                    <a:pt x="144137" y="19939"/>
                    <a:pt x="143802" y="19483"/>
                    <a:pt x="143316" y="19422"/>
                  </a:cubicBezTo>
                  <a:lnTo>
                    <a:pt x="2128" y="30"/>
                  </a:lnTo>
                  <a:cubicBezTo>
                    <a:pt x="1997" y="10"/>
                    <a:pt x="1869" y="1"/>
                    <a:pt x="17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3" name="Google Shape;15803;p448"/>
            <p:cNvSpPr/>
            <p:nvPr/>
          </p:nvSpPr>
          <p:spPr>
            <a:xfrm>
              <a:off x="3967375" y="4152325"/>
              <a:ext cx="85150" cy="136800"/>
            </a:xfrm>
            <a:custGeom>
              <a:rect b="b" l="l" r="r" t="t"/>
              <a:pathLst>
                <a:path extrusionOk="0" h="5472" w="3406">
                  <a:moveTo>
                    <a:pt x="1430" y="0"/>
                  </a:moveTo>
                  <a:lnTo>
                    <a:pt x="1" y="5107"/>
                  </a:lnTo>
                  <a:lnTo>
                    <a:pt x="2037" y="5471"/>
                  </a:lnTo>
                  <a:lnTo>
                    <a:pt x="3405" y="243"/>
                  </a:lnTo>
                  <a:lnTo>
                    <a:pt x="1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4" name="Google Shape;15804;p448"/>
            <p:cNvSpPr/>
            <p:nvPr/>
          </p:nvSpPr>
          <p:spPr>
            <a:xfrm>
              <a:off x="4119375" y="4172825"/>
              <a:ext cx="135275" cy="148225"/>
            </a:xfrm>
            <a:custGeom>
              <a:rect b="b" l="l" r="r" t="t"/>
              <a:pathLst>
                <a:path extrusionOk="0" h="5929" w="5411">
                  <a:moveTo>
                    <a:pt x="1429" y="1"/>
                  </a:moveTo>
                  <a:lnTo>
                    <a:pt x="0" y="5290"/>
                  </a:lnTo>
                  <a:lnTo>
                    <a:pt x="3952" y="5928"/>
                  </a:lnTo>
                  <a:lnTo>
                    <a:pt x="5411" y="548"/>
                  </a:lnTo>
                  <a:lnTo>
                    <a:pt x="1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5" name="Google Shape;15805;p448"/>
            <p:cNvSpPr/>
            <p:nvPr/>
          </p:nvSpPr>
          <p:spPr>
            <a:xfrm>
              <a:off x="788000" y="3738175"/>
              <a:ext cx="3604950" cy="603750"/>
            </a:xfrm>
            <a:custGeom>
              <a:rect b="b" l="l" r="r" t="t"/>
              <a:pathLst>
                <a:path extrusionOk="0" h="24150" w="144198">
                  <a:moveTo>
                    <a:pt x="244" y="1"/>
                  </a:moveTo>
                  <a:cubicBezTo>
                    <a:pt x="213" y="31"/>
                    <a:pt x="213" y="92"/>
                    <a:pt x="183" y="183"/>
                  </a:cubicBezTo>
                  <a:cubicBezTo>
                    <a:pt x="0" y="852"/>
                    <a:pt x="669" y="1520"/>
                    <a:pt x="1642" y="1642"/>
                  </a:cubicBezTo>
                  <a:lnTo>
                    <a:pt x="142343" y="24135"/>
                  </a:lnTo>
                  <a:cubicBezTo>
                    <a:pt x="142397" y="24145"/>
                    <a:pt x="142451" y="24150"/>
                    <a:pt x="142505" y="24150"/>
                  </a:cubicBezTo>
                  <a:cubicBezTo>
                    <a:pt x="142939" y="24150"/>
                    <a:pt x="143357" y="23834"/>
                    <a:pt x="143438" y="23375"/>
                  </a:cubicBezTo>
                  <a:lnTo>
                    <a:pt x="144137" y="19575"/>
                  </a:lnTo>
                  <a:cubicBezTo>
                    <a:pt x="144198" y="19089"/>
                    <a:pt x="143863" y="18633"/>
                    <a:pt x="143377" y="18572"/>
                  </a:cubicBezTo>
                  <a:lnTo>
                    <a:pt x="141401" y="18299"/>
                  </a:lnTo>
                  <a:lnTo>
                    <a:pt x="140702" y="20001"/>
                  </a:lnTo>
                  <a:cubicBezTo>
                    <a:pt x="140535" y="20474"/>
                    <a:pt x="140037" y="20769"/>
                    <a:pt x="139558" y="20769"/>
                  </a:cubicBezTo>
                  <a:cubicBezTo>
                    <a:pt x="139514" y="20769"/>
                    <a:pt x="139469" y="20766"/>
                    <a:pt x="139425" y="20761"/>
                  </a:cubicBezTo>
                  <a:lnTo>
                    <a:pt x="1581" y="852"/>
                  </a:lnTo>
                  <a:cubicBezTo>
                    <a:pt x="943" y="791"/>
                    <a:pt x="426" y="396"/>
                    <a:pt x="244"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6" name="Google Shape;15806;p448"/>
            <p:cNvSpPr/>
            <p:nvPr/>
          </p:nvSpPr>
          <p:spPr>
            <a:xfrm>
              <a:off x="898950" y="3602775"/>
              <a:ext cx="3618625" cy="453225"/>
            </a:xfrm>
            <a:custGeom>
              <a:rect b="b" l="l" r="r" t="t"/>
              <a:pathLst>
                <a:path extrusionOk="0" h="18129" w="144745">
                  <a:moveTo>
                    <a:pt x="1803" y="1"/>
                  </a:moveTo>
                  <a:cubicBezTo>
                    <a:pt x="904" y="1"/>
                    <a:pt x="147" y="441"/>
                    <a:pt x="61" y="1070"/>
                  </a:cubicBezTo>
                  <a:cubicBezTo>
                    <a:pt x="0" y="1769"/>
                    <a:pt x="699" y="2377"/>
                    <a:pt x="1672" y="2468"/>
                  </a:cubicBezTo>
                  <a:lnTo>
                    <a:pt x="143194" y="18122"/>
                  </a:lnTo>
                  <a:cubicBezTo>
                    <a:pt x="143230" y="18126"/>
                    <a:pt x="143265" y="18129"/>
                    <a:pt x="143301" y="18129"/>
                  </a:cubicBezTo>
                  <a:cubicBezTo>
                    <a:pt x="143746" y="18129"/>
                    <a:pt x="144143" y="17782"/>
                    <a:pt x="144228" y="17332"/>
                  </a:cubicBezTo>
                  <a:lnTo>
                    <a:pt x="144684" y="13532"/>
                  </a:lnTo>
                  <a:cubicBezTo>
                    <a:pt x="144744" y="13076"/>
                    <a:pt x="144380" y="12620"/>
                    <a:pt x="143802" y="12560"/>
                  </a:cubicBezTo>
                  <a:lnTo>
                    <a:pt x="1976" y="6"/>
                  </a:lnTo>
                  <a:cubicBezTo>
                    <a:pt x="1918" y="3"/>
                    <a:pt x="1860" y="1"/>
                    <a:pt x="1803" y="1"/>
                  </a:cubicBezTo>
                  <a:close/>
                </a:path>
              </a:pathLst>
            </a:custGeom>
            <a:solidFill>
              <a:srgbClr val="A85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7" name="Google Shape;15807;p448"/>
            <p:cNvSpPr/>
            <p:nvPr/>
          </p:nvSpPr>
          <p:spPr>
            <a:xfrm>
              <a:off x="898950" y="3602775"/>
              <a:ext cx="3618625" cy="453225"/>
            </a:xfrm>
            <a:custGeom>
              <a:rect b="b" l="l" r="r" t="t"/>
              <a:pathLst>
                <a:path extrusionOk="0" h="18129" w="144745">
                  <a:moveTo>
                    <a:pt x="1803" y="1"/>
                  </a:moveTo>
                  <a:cubicBezTo>
                    <a:pt x="904" y="1"/>
                    <a:pt x="147" y="441"/>
                    <a:pt x="61" y="1070"/>
                  </a:cubicBezTo>
                  <a:cubicBezTo>
                    <a:pt x="0" y="1769"/>
                    <a:pt x="699" y="2377"/>
                    <a:pt x="1672" y="2468"/>
                  </a:cubicBezTo>
                  <a:lnTo>
                    <a:pt x="143194" y="18122"/>
                  </a:lnTo>
                  <a:cubicBezTo>
                    <a:pt x="143230" y="18126"/>
                    <a:pt x="143265" y="18129"/>
                    <a:pt x="143301" y="18129"/>
                  </a:cubicBezTo>
                  <a:cubicBezTo>
                    <a:pt x="143746" y="18129"/>
                    <a:pt x="144143" y="17782"/>
                    <a:pt x="144228" y="17332"/>
                  </a:cubicBezTo>
                  <a:lnTo>
                    <a:pt x="144684" y="13532"/>
                  </a:lnTo>
                  <a:cubicBezTo>
                    <a:pt x="144744" y="13076"/>
                    <a:pt x="144380" y="12620"/>
                    <a:pt x="143802" y="12560"/>
                  </a:cubicBezTo>
                  <a:lnTo>
                    <a:pt x="1976" y="6"/>
                  </a:lnTo>
                  <a:cubicBezTo>
                    <a:pt x="1918" y="3"/>
                    <a:pt x="1860" y="1"/>
                    <a:pt x="1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8" name="Google Shape;15808;p448"/>
            <p:cNvSpPr/>
            <p:nvPr/>
          </p:nvSpPr>
          <p:spPr>
            <a:xfrm>
              <a:off x="4286550" y="3900025"/>
              <a:ext cx="121600" cy="145925"/>
            </a:xfrm>
            <a:custGeom>
              <a:rect b="b" l="l" r="r" t="t"/>
              <a:pathLst>
                <a:path extrusionOk="0" h="5837" w="4864">
                  <a:moveTo>
                    <a:pt x="882" y="1"/>
                  </a:moveTo>
                  <a:lnTo>
                    <a:pt x="0" y="5411"/>
                  </a:lnTo>
                  <a:lnTo>
                    <a:pt x="4012" y="5837"/>
                  </a:lnTo>
                  <a:lnTo>
                    <a:pt x="4863" y="396"/>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9" name="Google Shape;15809;p448"/>
            <p:cNvSpPr/>
            <p:nvPr/>
          </p:nvSpPr>
          <p:spPr>
            <a:xfrm>
              <a:off x="4134575" y="3887125"/>
              <a:ext cx="71450" cy="136800"/>
            </a:xfrm>
            <a:custGeom>
              <a:rect b="b" l="l" r="r" t="t"/>
              <a:pathLst>
                <a:path extrusionOk="0" h="5472" w="2858">
                  <a:moveTo>
                    <a:pt x="851" y="0"/>
                  </a:moveTo>
                  <a:lnTo>
                    <a:pt x="0" y="5228"/>
                  </a:lnTo>
                  <a:lnTo>
                    <a:pt x="1976" y="5471"/>
                  </a:lnTo>
                  <a:lnTo>
                    <a:pt x="2857" y="18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0" name="Google Shape;15810;p448"/>
            <p:cNvSpPr/>
            <p:nvPr/>
          </p:nvSpPr>
          <p:spPr>
            <a:xfrm>
              <a:off x="901225" y="3634075"/>
              <a:ext cx="3616350" cy="421800"/>
            </a:xfrm>
            <a:custGeom>
              <a:rect b="b" l="l" r="r" t="t"/>
              <a:pathLst>
                <a:path extrusionOk="0" h="16872" w="144654">
                  <a:moveTo>
                    <a:pt x="0" y="0"/>
                  </a:moveTo>
                  <a:lnTo>
                    <a:pt x="0" y="0"/>
                  </a:lnTo>
                  <a:cubicBezTo>
                    <a:pt x="31" y="608"/>
                    <a:pt x="699" y="1155"/>
                    <a:pt x="1550" y="1216"/>
                  </a:cubicBezTo>
                  <a:lnTo>
                    <a:pt x="143103" y="16870"/>
                  </a:lnTo>
                  <a:cubicBezTo>
                    <a:pt x="143124" y="16871"/>
                    <a:pt x="143144" y="16872"/>
                    <a:pt x="143165" y="16872"/>
                  </a:cubicBezTo>
                  <a:cubicBezTo>
                    <a:pt x="143630" y="16872"/>
                    <a:pt x="144079" y="16546"/>
                    <a:pt x="144137" y="16080"/>
                  </a:cubicBezTo>
                  <a:lnTo>
                    <a:pt x="144593" y="12280"/>
                  </a:lnTo>
                  <a:cubicBezTo>
                    <a:pt x="144653" y="11824"/>
                    <a:pt x="144289" y="11368"/>
                    <a:pt x="143772" y="11338"/>
                  </a:cubicBezTo>
                  <a:lnTo>
                    <a:pt x="142617" y="11216"/>
                  </a:lnTo>
                  <a:lnTo>
                    <a:pt x="141401" y="13466"/>
                  </a:lnTo>
                  <a:cubicBezTo>
                    <a:pt x="141169" y="13814"/>
                    <a:pt x="140716" y="14106"/>
                    <a:pt x="140279" y="14106"/>
                  </a:cubicBezTo>
                  <a:cubicBezTo>
                    <a:pt x="140258" y="14106"/>
                    <a:pt x="140237" y="14105"/>
                    <a:pt x="140216" y="14104"/>
                  </a:cubicBezTo>
                  <a:lnTo>
                    <a:pt x="1520" y="608"/>
                  </a:lnTo>
                  <a:cubicBezTo>
                    <a:pt x="882" y="548"/>
                    <a:pt x="335" y="304"/>
                    <a:pt x="0"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1" name="Google Shape;15811;p448"/>
          <p:cNvSpPr/>
          <p:nvPr/>
        </p:nvSpPr>
        <p:spPr>
          <a:xfrm>
            <a:off x="378000" y="2652800"/>
            <a:ext cx="2734200" cy="15041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b="1" lang="en" sz="1700">
                <a:solidFill>
                  <a:schemeClr val="dk1"/>
                </a:solidFill>
              </a:rPr>
              <a:t>Objective 1</a:t>
            </a:r>
            <a:br>
              <a:rPr lang="en" sz="1800">
                <a:solidFill>
                  <a:schemeClr val="dk1"/>
                </a:solidFill>
              </a:rPr>
            </a:br>
            <a:r>
              <a:rPr lang="en" sz="1500">
                <a:solidFill>
                  <a:schemeClr val="dk1"/>
                </a:solidFill>
              </a:rPr>
              <a:t>Enhance user satisfaction and operational efficiency</a:t>
            </a:r>
            <a:endParaRPr sz="16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ctr">
              <a:spcBef>
                <a:spcPts val="0"/>
              </a:spcBef>
              <a:spcAft>
                <a:spcPts val="0"/>
              </a:spcAft>
              <a:buNone/>
            </a:pPr>
            <a:r>
              <a:t/>
            </a:r>
            <a:endParaRPr>
              <a:latin typeface="Anaheim"/>
              <a:ea typeface="Anaheim"/>
              <a:cs typeface="Anaheim"/>
              <a:sym typeface="Anaheim"/>
            </a:endParaRPr>
          </a:p>
        </p:txBody>
      </p:sp>
      <p:sp>
        <p:nvSpPr>
          <p:cNvPr id="15812" name="Google Shape;15812;p448"/>
          <p:cNvSpPr/>
          <p:nvPr/>
        </p:nvSpPr>
        <p:spPr>
          <a:xfrm>
            <a:off x="3303125" y="2652800"/>
            <a:ext cx="2734200" cy="15041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Objective 2</a:t>
            </a:r>
            <a:br>
              <a:rPr lang="en" sz="1800">
                <a:solidFill>
                  <a:schemeClr val="dk1"/>
                </a:solidFill>
              </a:rPr>
            </a:br>
            <a:r>
              <a:rPr lang="en" sz="1500">
                <a:solidFill>
                  <a:schemeClr val="dk1"/>
                </a:solidFill>
              </a:rPr>
              <a:t>Facilitate efficient problem reporting and support</a:t>
            </a:r>
            <a:endParaRPr sz="1500">
              <a:solidFill>
                <a:schemeClr val="dk1"/>
              </a:solidFill>
            </a:endParaRPr>
          </a:p>
          <a:p>
            <a:pPr indent="0" lvl="0" marL="0" rtl="0" algn="ctr">
              <a:spcBef>
                <a:spcPts val="0"/>
              </a:spcBef>
              <a:spcAft>
                <a:spcPts val="0"/>
              </a:spcAft>
              <a:buNone/>
            </a:pPr>
            <a:r>
              <a:t/>
            </a:r>
            <a:endParaRPr sz="1500">
              <a:solidFill>
                <a:schemeClr val="dk1"/>
              </a:solidFill>
            </a:endParaRPr>
          </a:p>
        </p:txBody>
      </p:sp>
      <p:sp>
        <p:nvSpPr>
          <p:cNvPr id="15813" name="Google Shape;15813;p448"/>
          <p:cNvSpPr/>
          <p:nvPr/>
        </p:nvSpPr>
        <p:spPr>
          <a:xfrm>
            <a:off x="6228250" y="2652800"/>
            <a:ext cx="2734200" cy="15041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dk1"/>
              </a:solidFill>
            </a:endParaRPr>
          </a:p>
          <a:p>
            <a:pPr indent="0" lvl="0" marL="0" rtl="0" algn="ctr">
              <a:spcBef>
                <a:spcPts val="0"/>
              </a:spcBef>
              <a:spcAft>
                <a:spcPts val="0"/>
              </a:spcAft>
              <a:buNone/>
            </a:pPr>
            <a:r>
              <a:rPr b="1" lang="en" sz="1700">
                <a:solidFill>
                  <a:schemeClr val="dk1"/>
                </a:solidFill>
              </a:rPr>
              <a:t>Objective 3</a:t>
            </a:r>
            <a:br>
              <a:rPr lang="en" sz="1800">
                <a:solidFill>
                  <a:schemeClr val="dk1"/>
                </a:solidFill>
              </a:rPr>
            </a:br>
            <a:r>
              <a:rPr lang="en" sz="1500">
                <a:solidFill>
                  <a:schemeClr val="dk1"/>
                </a:solidFill>
              </a:rPr>
              <a:t>Enhance stable revenue by auto-repeat purchases</a:t>
            </a:r>
            <a:endParaRPr sz="1500">
              <a:solidFill>
                <a:schemeClr val="dk1"/>
              </a:solidFill>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7" name="Shape 15817"/>
        <p:cNvGrpSpPr/>
        <p:nvPr/>
      </p:nvGrpSpPr>
      <p:grpSpPr>
        <a:xfrm>
          <a:off x="0" y="0"/>
          <a:ext cx="0" cy="0"/>
          <a:chOff x="0" y="0"/>
          <a:chExt cx="0" cy="0"/>
        </a:xfrm>
      </p:grpSpPr>
      <p:sp>
        <p:nvSpPr>
          <p:cNvPr id="15818" name="Google Shape;15818;p44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82848"/>
                </a:solidFill>
              </a:rPr>
              <a:t>Current Context</a:t>
            </a:r>
            <a:endParaRPr b="0">
              <a:solidFill>
                <a:srgbClr val="282848"/>
              </a:solidFill>
            </a:endParaRPr>
          </a:p>
        </p:txBody>
      </p:sp>
      <p:sp>
        <p:nvSpPr>
          <p:cNvPr id="15819" name="Google Shape;15819;p449"/>
          <p:cNvSpPr txBox="1"/>
          <p:nvPr/>
        </p:nvSpPr>
        <p:spPr>
          <a:xfrm>
            <a:off x="4635300" y="1275275"/>
            <a:ext cx="3614700" cy="30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In the increasingly competitive landscape of grocery delivery, Weee's platform is falling short of meeting customer expectations, leading to several critical business challenges:</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Unpredictable Fulfillment Timelines and Customer Churn</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Deficient Customer Support and Negative Brand Perception</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Missed Recurring Revenue Streams and Customer Engagement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Increasing competitions from brands that have more brand awareness</a:t>
            </a:r>
            <a:endParaRPr>
              <a:solidFill>
                <a:schemeClr val="dk1"/>
              </a:solidFill>
              <a:latin typeface="Anaheim"/>
              <a:ea typeface="Anaheim"/>
              <a:cs typeface="Anaheim"/>
              <a:sym typeface="Anaheim"/>
            </a:endParaRPr>
          </a:p>
        </p:txBody>
      </p:sp>
      <p:grpSp>
        <p:nvGrpSpPr>
          <p:cNvPr id="15820" name="Google Shape;15820;p449"/>
          <p:cNvGrpSpPr/>
          <p:nvPr/>
        </p:nvGrpSpPr>
        <p:grpSpPr>
          <a:xfrm flipH="1">
            <a:off x="7609223" y="2689943"/>
            <a:ext cx="2340262" cy="2381701"/>
            <a:chOff x="-47633" y="176966"/>
            <a:chExt cx="3023204" cy="3076736"/>
          </a:xfrm>
        </p:grpSpPr>
        <p:grpSp>
          <p:nvGrpSpPr>
            <p:cNvPr id="15821" name="Google Shape;15821;p449"/>
            <p:cNvGrpSpPr/>
            <p:nvPr/>
          </p:nvGrpSpPr>
          <p:grpSpPr>
            <a:xfrm flipH="1" rot="-2293936">
              <a:off x="458377" y="549138"/>
              <a:ext cx="2011184" cy="2332391"/>
              <a:chOff x="3012325" y="976150"/>
              <a:chExt cx="2877075" cy="3336575"/>
            </a:xfrm>
          </p:grpSpPr>
          <p:sp>
            <p:nvSpPr>
              <p:cNvPr id="15822" name="Google Shape;15822;p449"/>
              <p:cNvSpPr/>
              <p:nvPr/>
            </p:nvSpPr>
            <p:spPr>
              <a:xfrm>
                <a:off x="3012325" y="976150"/>
                <a:ext cx="2877075" cy="3336575"/>
              </a:xfrm>
              <a:custGeom>
                <a:rect b="b" l="l" r="r" t="t"/>
                <a:pathLst>
                  <a:path extrusionOk="0" h="133463" w="115083">
                    <a:moveTo>
                      <a:pt x="106743" y="0"/>
                    </a:moveTo>
                    <a:lnTo>
                      <a:pt x="0" y="131094"/>
                    </a:lnTo>
                    <a:lnTo>
                      <a:pt x="1668" y="133462"/>
                    </a:lnTo>
                    <a:lnTo>
                      <a:pt x="115083" y="6672"/>
                    </a:lnTo>
                    <a:lnTo>
                      <a:pt x="1067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3" name="Google Shape;15823;p449"/>
              <p:cNvSpPr/>
              <p:nvPr/>
            </p:nvSpPr>
            <p:spPr>
              <a:xfrm>
                <a:off x="5664225" y="976150"/>
                <a:ext cx="225175" cy="176475"/>
              </a:xfrm>
              <a:custGeom>
                <a:rect b="b" l="l" r="r" t="t"/>
                <a:pathLst>
                  <a:path extrusionOk="0" h="7059" w="9007">
                    <a:moveTo>
                      <a:pt x="667" y="0"/>
                    </a:moveTo>
                    <a:lnTo>
                      <a:pt x="667" y="0"/>
                    </a:lnTo>
                    <a:cubicBezTo>
                      <a:pt x="667" y="0"/>
                      <a:pt x="0" y="3469"/>
                      <a:pt x="2302" y="5704"/>
                    </a:cubicBezTo>
                    <a:cubicBezTo>
                      <a:pt x="3389" y="6775"/>
                      <a:pt x="4944" y="7058"/>
                      <a:pt x="6283" y="7058"/>
                    </a:cubicBezTo>
                    <a:cubicBezTo>
                      <a:pt x="7780" y="7058"/>
                      <a:pt x="9007" y="6705"/>
                      <a:pt x="9007" y="6705"/>
                    </a:cubicBezTo>
                    <a:lnTo>
                      <a:pt x="6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4" name="Google Shape;15824;p449"/>
              <p:cNvSpPr/>
              <p:nvPr/>
            </p:nvSpPr>
            <p:spPr>
              <a:xfrm>
                <a:off x="3034000" y="1118750"/>
                <a:ext cx="2855400" cy="3193975"/>
              </a:xfrm>
              <a:custGeom>
                <a:rect b="b" l="l" r="r" t="t"/>
                <a:pathLst>
                  <a:path extrusionOk="0" h="127759" w="114216">
                    <a:moveTo>
                      <a:pt x="107511" y="0"/>
                    </a:moveTo>
                    <a:lnTo>
                      <a:pt x="1" y="126658"/>
                    </a:lnTo>
                    <a:lnTo>
                      <a:pt x="801" y="127758"/>
                    </a:lnTo>
                    <a:lnTo>
                      <a:pt x="114216" y="1001"/>
                    </a:lnTo>
                    <a:lnTo>
                      <a:pt x="114216" y="1001"/>
                    </a:lnTo>
                    <a:cubicBezTo>
                      <a:pt x="113137" y="1239"/>
                      <a:pt x="112217" y="1333"/>
                      <a:pt x="111434" y="1333"/>
                    </a:cubicBezTo>
                    <a:cubicBezTo>
                      <a:pt x="108490" y="1333"/>
                      <a:pt x="107511" y="0"/>
                      <a:pt x="1075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5" name="Google Shape;15825;p449"/>
            <p:cNvGrpSpPr/>
            <p:nvPr/>
          </p:nvGrpSpPr>
          <p:grpSpPr>
            <a:xfrm>
              <a:off x="2449035" y="1936069"/>
              <a:ext cx="451298" cy="451298"/>
              <a:chOff x="6371701" y="1864338"/>
              <a:chExt cx="697200" cy="697200"/>
            </a:xfrm>
          </p:grpSpPr>
          <p:sp>
            <p:nvSpPr>
              <p:cNvPr id="15826" name="Google Shape;15826;p449"/>
              <p:cNvSpPr/>
              <p:nvPr/>
            </p:nvSpPr>
            <p:spPr>
              <a:xfrm>
                <a:off x="6371701" y="1864338"/>
                <a:ext cx="697200" cy="69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7" name="Google Shape;15827;p449"/>
              <p:cNvGrpSpPr/>
              <p:nvPr/>
            </p:nvGrpSpPr>
            <p:grpSpPr>
              <a:xfrm>
                <a:off x="6449675" y="2098890"/>
                <a:ext cx="559840" cy="115895"/>
                <a:chOff x="5393225" y="3871425"/>
                <a:chExt cx="1114775" cy="230775"/>
              </a:xfrm>
            </p:grpSpPr>
            <p:sp>
              <p:nvSpPr>
                <p:cNvPr id="15828" name="Google Shape;15828;p449"/>
                <p:cNvSpPr/>
                <p:nvPr/>
              </p:nvSpPr>
              <p:spPr>
                <a:xfrm>
                  <a:off x="5571050" y="3871425"/>
                  <a:ext cx="187700" cy="50775"/>
                </a:xfrm>
                <a:custGeom>
                  <a:rect b="b" l="l" r="r" t="t"/>
                  <a:pathLst>
                    <a:path extrusionOk="0" h="2031" w="7508">
                      <a:moveTo>
                        <a:pt x="3928" y="0"/>
                      </a:moveTo>
                      <a:cubicBezTo>
                        <a:pt x="1844" y="0"/>
                        <a:pt x="233" y="1257"/>
                        <a:pt x="213" y="1297"/>
                      </a:cubicBezTo>
                      <a:cubicBezTo>
                        <a:pt x="30" y="1449"/>
                        <a:pt x="0" y="1662"/>
                        <a:pt x="122" y="1844"/>
                      </a:cubicBezTo>
                      <a:cubicBezTo>
                        <a:pt x="210" y="1968"/>
                        <a:pt x="330" y="2031"/>
                        <a:pt x="451" y="2031"/>
                      </a:cubicBezTo>
                      <a:cubicBezTo>
                        <a:pt x="537" y="2031"/>
                        <a:pt x="623" y="1999"/>
                        <a:pt x="699" y="1936"/>
                      </a:cubicBezTo>
                      <a:cubicBezTo>
                        <a:pt x="779" y="1875"/>
                        <a:pt x="2133" y="821"/>
                        <a:pt x="3883" y="821"/>
                      </a:cubicBezTo>
                      <a:cubicBezTo>
                        <a:pt x="4783" y="821"/>
                        <a:pt x="5787" y="1100"/>
                        <a:pt x="6778" y="1936"/>
                      </a:cubicBezTo>
                      <a:cubicBezTo>
                        <a:pt x="6869" y="1966"/>
                        <a:pt x="6961" y="1996"/>
                        <a:pt x="7052" y="1996"/>
                      </a:cubicBezTo>
                      <a:cubicBezTo>
                        <a:pt x="7173" y="1996"/>
                        <a:pt x="7295" y="1966"/>
                        <a:pt x="7356" y="1844"/>
                      </a:cubicBezTo>
                      <a:cubicBezTo>
                        <a:pt x="7508" y="1662"/>
                        <a:pt x="7477" y="1449"/>
                        <a:pt x="7325" y="1297"/>
                      </a:cubicBezTo>
                      <a:cubicBezTo>
                        <a:pt x="6168" y="325"/>
                        <a:pt x="4987" y="0"/>
                        <a:pt x="3928"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9" name="Google Shape;15829;p449"/>
                <p:cNvSpPr/>
                <p:nvPr/>
              </p:nvSpPr>
              <p:spPr>
                <a:xfrm>
                  <a:off x="6141725" y="3872350"/>
                  <a:ext cx="186950" cy="49975"/>
                </a:xfrm>
                <a:custGeom>
                  <a:rect b="b" l="l" r="r" t="t"/>
                  <a:pathLst>
                    <a:path extrusionOk="0" h="1999" w="7478">
                      <a:moveTo>
                        <a:pt x="3563" y="0"/>
                      </a:moveTo>
                      <a:cubicBezTo>
                        <a:pt x="2508" y="0"/>
                        <a:pt x="1334" y="323"/>
                        <a:pt x="183" y="1291"/>
                      </a:cubicBezTo>
                      <a:cubicBezTo>
                        <a:pt x="31" y="1443"/>
                        <a:pt x="0" y="1716"/>
                        <a:pt x="152" y="1868"/>
                      </a:cubicBezTo>
                      <a:cubicBezTo>
                        <a:pt x="236" y="1952"/>
                        <a:pt x="356" y="1998"/>
                        <a:pt x="473" y="1998"/>
                      </a:cubicBezTo>
                      <a:cubicBezTo>
                        <a:pt x="568" y="1998"/>
                        <a:pt x="661" y="1967"/>
                        <a:pt x="730" y="1899"/>
                      </a:cubicBezTo>
                      <a:cubicBezTo>
                        <a:pt x="1716" y="1057"/>
                        <a:pt x="2724" y="777"/>
                        <a:pt x="3628" y="777"/>
                      </a:cubicBezTo>
                      <a:cubicBezTo>
                        <a:pt x="5371" y="777"/>
                        <a:pt x="6729" y="1818"/>
                        <a:pt x="6809" y="1899"/>
                      </a:cubicBezTo>
                      <a:cubicBezTo>
                        <a:pt x="6870" y="1929"/>
                        <a:pt x="6991" y="1959"/>
                        <a:pt x="7052" y="1959"/>
                      </a:cubicBezTo>
                      <a:cubicBezTo>
                        <a:pt x="7174" y="1959"/>
                        <a:pt x="7295" y="1929"/>
                        <a:pt x="7356" y="1868"/>
                      </a:cubicBezTo>
                      <a:cubicBezTo>
                        <a:pt x="7478" y="1655"/>
                        <a:pt x="7478" y="1443"/>
                        <a:pt x="7295" y="1291"/>
                      </a:cubicBezTo>
                      <a:cubicBezTo>
                        <a:pt x="7275" y="1270"/>
                        <a:pt x="5656" y="0"/>
                        <a:pt x="3563"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0" name="Google Shape;15830;p449"/>
                <p:cNvSpPr/>
                <p:nvPr/>
              </p:nvSpPr>
              <p:spPr>
                <a:xfrm>
                  <a:off x="5393225" y="3970725"/>
                  <a:ext cx="197600" cy="131475"/>
                </a:xfrm>
                <a:custGeom>
                  <a:rect b="b" l="l" r="r" t="t"/>
                  <a:pathLst>
                    <a:path extrusionOk="0" h="5259" w="7904">
                      <a:moveTo>
                        <a:pt x="3952" y="0"/>
                      </a:moveTo>
                      <a:cubicBezTo>
                        <a:pt x="1763" y="0"/>
                        <a:pt x="0" y="1185"/>
                        <a:pt x="0" y="2614"/>
                      </a:cubicBezTo>
                      <a:cubicBezTo>
                        <a:pt x="0" y="4073"/>
                        <a:pt x="1763" y="5258"/>
                        <a:pt x="3952" y="5258"/>
                      </a:cubicBezTo>
                      <a:cubicBezTo>
                        <a:pt x="6140" y="5258"/>
                        <a:pt x="7903" y="4073"/>
                        <a:pt x="7903" y="2614"/>
                      </a:cubicBezTo>
                      <a:cubicBezTo>
                        <a:pt x="7903" y="1185"/>
                        <a:pt x="614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1" name="Google Shape;15831;p449"/>
                <p:cNvSpPr/>
                <p:nvPr/>
              </p:nvSpPr>
              <p:spPr>
                <a:xfrm>
                  <a:off x="6310425" y="3966925"/>
                  <a:ext cx="197575" cy="131475"/>
                </a:xfrm>
                <a:custGeom>
                  <a:rect b="b" l="l" r="r" t="t"/>
                  <a:pathLst>
                    <a:path extrusionOk="0" h="5259" w="7903">
                      <a:moveTo>
                        <a:pt x="3952" y="0"/>
                      </a:moveTo>
                      <a:cubicBezTo>
                        <a:pt x="1763" y="0"/>
                        <a:pt x="0" y="1185"/>
                        <a:pt x="0" y="2644"/>
                      </a:cubicBezTo>
                      <a:cubicBezTo>
                        <a:pt x="0" y="4073"/>
                        <a:pt x="1793" y="5258"/>
                        <a:pt x="3952" y="5258"/>
                      </a:cubicBezTo>
                      <a:cubicBezTo>
                        <a:pt x="6170" y="5258"/>
                        <a:pt x="7903" y="4073"/>
                        <a:pt x="7903" y="2644"/>
                      </a:cubicBezTo>
                      <a:cubicBezTo>
                        <a:pt x="7903" y="1185"/>
                        <a:pt x="617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2" name="Google Shape;15832;p449"/>
                <p:cNvSpPr/>
                <p:nvPr/>
              </p:nvSpPr>
              <p:spPr>
                <a:xfrm>
                  <a:off x="5829400" y="3947025"/>
                  <a:ext cx="241675" cy="44225"/>
                </a:xfrm>
                <a:custGeom>
                  <a:rect b="b" l="l" r="r" t="t"/>
                  <a:pathLst>
                    <a:path extrusionOk="0" h="1769" w="9667">
                      <a:moveTo>
                        <a:pt x="9184" y="1"/>
                      </a:moveTo>
                      <a:cubicBezTo>
                        <a:pt x="9130" y="1"/>
                        <a:pt x="9076" y="12"/>
                        <a:pt x="9028" y="36"/>
                      </a:cubicBezTo>
                      <a:cubicBezTo>
                        <a:pt x="7611" y="727"/>
                        <a:pt x="6006" y="937"/>
                        <a:pt x="4578" y="937"/>
                      </a:cubicBezTo>
                      <a:cubicBezTo>
                        <a:pt x="2361" y="937"/>
                        <a:pt x="566" y="431"/>
                        <a:pt x="548" y="431"/>
                      </a:cubicBezTo>
                      <a:cubicBezTo>
                        <a:pt x="500" y="411"/>
                        <a:pt x="453" y="401"/>
                        <a:pt x="409" y="401"/>
                      </a:cubicBezTo>
                      <a:cubicBezTo>
                        <a:pt x="257" y="401"/>
                        <a:pt x="132" y="516"/>
                        <a:pt x="61" y="705"/>
                      </a:cubicBezTo>
                      <a:cubicBezTo>
                        <a:pt x="1" y="918"/>
                        <a:pt x="92" y="1100"/>
                        <a:pt x="335" y="1191"/>
                      </a:cubicBezTo>
                      <a:cubicBezTo>
                        <a:pt x="457" y="1222"/>
                        <a:pt x="2311" y="1769"/>
                        <a:pt x="4590" y="1769"/>
                      </a:cubicBezTo>
                      <a:cubicBezTo>
                        <a:pt x="6110" y="1769"/>
                        <a:pt x="7812" y="1526"/>
                        <a:pt x="9362" y="766"/>
                      </a:cubicBezTo>
                      <a:cubicBezTo>
                        <a:pt x="9545" y="705"/>
                        <a:pt x="9666" y="431"/>
                        <a:pt x="9545" y="249"/>
                      </a:cubicBezTo>
                      <a:cubicBezTo>
                        <a:pt x="9500" y="92"/>
                        <a:pt x="9339" y="1"/>
                        <a:pt x="9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33" name="Google Shape;15833;p449"/>
            <p:cNvGrpSpPr/>
            <p:nvPr/>
          </p:nvGrpSpPr>
          <p:grpSpPr>
            <a:xfrm flipH="1" rot="-1852596">
              <a:off x="745292" y="364715"/>
              <a:ext cx="1455463" cy="2692955"/>
              <a:chOff x="3396775" y="720950"/>
              <a:chExt cx="2082325" cy="3852800"/>
            </a:xfrm>
          </p:grpSpPr>
          <p:sp>
            <p:nvSpPr>
              <p:cNvPr id="15834" name="Google Shape;15834;p449"/>
              <p:cNvSpPr/>
              <p:nvPr/>
            </p:nvSpPr>
            <p:spPr>
              <a:xfrm>
                <a:off x="3396775" y="720950"/>
                <a:ext cx="2082325" cy="3852800"/>
              </a:xfrm>
              <a:custGeom>
                <a:rect b="b" l="l" r="r" t="t"/>
                <a:pathLst>
                  <a:path extrusionOk="0" h="154112" w="83293">
                    <a:moveTo>
                      <a:pt x="73653" y="1"/>
                    </a:moveTo>
                    <a:lnTo>
                      <a:pt x="0" y="152176"/>
                    </a:lnTo>
                    <a:lnTo>
                      <a:pt x="2168" y="154111"/>
                    </a:lnTo>
                    <a:lnTo>
                      <a:pt x="83293" y="4571"/>
                    </a:lnTo>
                    <a:lnTo>
                      <a:pt x="73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5" name="Google Shape;15835;p449"/>
              <p:cNvSpPr/>
              <p:nvPr/>
            </p:nvSpPr>
            <p:spPr>
              <a:xfrm>
                <a:off x="5238075" y="720950"/>
                <a:ext cx="241025" cy="143875"/>
              </a:xfrm>
              <a:custGeom>
                <a:rect b="b" l="l" r="r" t="t"/>
                <a:pathLst>
                  <a:path extrusionOk="0" h="5755" w="9641">
                    <a:moveTo>
                      <a:pt x="1" y="1"/>
                    </a:moveTo>
                    <a:cubicBezTo>
                      <a:pt x="1" y="1"/>
                      <a:pt x="168" y="3537"/>
                      <a:pt x="2869" y="5171"/>
                    </a:cubicBezTo>
                    <a:cubicBezTo>
                      <a:pt x="3590" y="5598"/>
                      <a:pt x="4408" y="5755"/>
                      <a:pt x="5220" y="5755"/>
                    </a:cubicBezTo>
                    <a:cubicBezTo>
                      <a:pt x="7452" y="5755"/>
                      <a:pt x="9641" y="4571"/>
                      <a:pt x="9641" y="4571"/>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6" name="Google Shape;15836;p449"/>
              <p:cNvSpPr/>
              <p:nvPr/>
            </p:nvSpPr>
            <p:spPr>
              <a:xfrm>
                <a:off x="3425125" y="835200"/>
                <a:ext cx="2053975" cy="3738550"/>
              </a:xfrm>
              <a:custGeom>
                <a:rect b="b" l="l" r="r" t="t"/>
                <a:pathLst>
                  <a:path extrusionOk="0" h="149542" w="82159">
                    <a:moveTo>
                      <a:pt x="82159" y="1"/>
                    </a:moveTo>
                    <a:lnTo>
                      <a:pt x="82159" y="1"/>
                    </a:lnTo>
                    <a:cubicBezTo>
                      <a:pt x="80248" y="930"/>
                      <a:pt x="78776" y="1206"/>
                      <a:pt x="77701" y="1206"/>
                    </a:cubicBezTo>
                    <a:cubicBezTo>
                      <a:pt x="76111" y="1206"/>
                      <a:pt x="75387" y="601"/>
                      <a:pt x="75387" y="601"/>
                    </a:cubicBezTo>
                    <a:lnTo>
                      <a:pt x="0" y="148607"/>
                    </a:lnTo>
                    <a:lnTo>
                      <a:pt x="1034" y="149541"/>
                    </a:lnTo>
                    <a:lnTo>
                      <a:pt x="82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37" name="Google Shape;15837;p449"/>
          <p:cNvGrpSpPr/>
          <p:nvPr/>
        </p:nvGrpSpPr>
        <p:grpSpPr>
          <a:xfrm flipH="1">
            <a:off x="6505567" y="4415637"/>
            <a:ext cx="1103656" cy="656004"/>
            <a:chOff x="4926650" y="5107875"/>
            <a:chExt cx="1043350" cy="620100"/>
          </a:xfrm>
        </p:grpSpPr>
        <p:sp>
          <p:nvSpPr>
            <p:cNvPr id="15838" name="Google Shape;15838;p449"/>
            <p:cNvSpPr/>
            <p:nvPr/>
          </p:nvSpPr>
          <p:spPr>
            <a:xfrm>
              <a:off x="5055825" y="5469600"/>
              <a:ext cx="914175" cy="258375"/>
            </a:xfrm>
            <a:custGeom>
              <a:rect b="b" l="l" r="r" t="t"/>
              <a:pathLst>
                <a:path extrusionOk="0" h="10335" w="36567">
                  <a:moveTo>
                    <a:pt x="18238" y="0"/>
                  </a:moveTo>
                  <a:cubicBezTo>
                    <a:pt x="8177" y="0"/>
                    <a:pt x="1" y="2341"/>
                    <a:pt x="1" y="5168"/>
                  </a:cubicBezTo>
                  <a:cubicBezTo>
                    <a:pt x="1" y="5988"/>
                    <a:pt x="639" y="6687"/>
                    <a:pt x="1733" y="7386"/>
                  </a:cubicBezTo>
                  <a:cubicBezTo>
                    <a:pt x="4682" y="9119"/>
                    <a:pt x="10974" y="10335"/>
                    <a:pt x="18269" y="10335"/>
                  </a:cubicBezTo>
                  <a:cubicBezTo>
                    <a:pt x="25564" y="10335"/>
                    <a:pt x="31886" y="9119"/>
                    <a:pt x="34804" y="7386"/>
                  </a:cubicBezTo>
                  <a:cubicBezTo>
                    <a:pt x="35928" y="6687"/>
                    <a:pt x="36567" y="5988"/>
                    <a:pt x="36567" y="5168"/>
                  </a:cubicBezTo>
                  <a:cubicBezTo>
                    <a:pt x="36567" y="2341"/>
                    <a:pt x="28390" y="0"/>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9" name="Google Shape;15839;p449"/>
            <p:cNvSpPr/>
            <p:nvPr/>
          </p:nvSpPr>
          <p:spPr>
            <a:xfrm>
              <a:off x="5193375" y="5541025"/>
              <a:ext cx="379975" cy="127675"/>
            </a:xfrm>
            <a:custGeom>
              <a:rect b="b" l="l" r="r" t="t"/>
              <a:pathLst>
                <a:path extrusionOk="0" h="5107" w="15199">
                  <a:moveTo>
                    <a:pt x="7599" y="0"/>
                  </a:moveTo>
                  <a:cubicBezTo>
                    <a:pt x="3405" y="0"/>
                    <a:pt x="0" y="1156"/>
                    <a:pt x="0" y="2554"/>
                  </a:cubicBezTo>
                  <a:cubicBezTo>
                    <a:pt x="0" y="3952"/>
                    <a:pt x="3405" y="5107"/>
                    <a:pt x="7599" y="5107"/>
                  </a:cubicBezTo>
                  <a:cubicBezTo>
                    <a:pt x="11824" y="5107"/>
                    <a:pt x="15198" y="3952"/>
                    <a:pt x="15198" y="2554"/>
                  </a:cubicBezTo>
                  <a:cubicBezTo>
                    <a:pt x="15198" y="1156"/>
                    <a:pt x="11824" y="0"/>
                    <a:pt x="7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0" name="Google Shape;15840;p449"/>
            <p:cNvSpPr/>
            <p:nvPr/>
          </p:nvSpPr>
          <p:spPr>
            <a:xfrm>
              <a:off x="4928175" y="5237825"/>
              <a:ext cx="911900" cy="391375"/>
            </a:xfrm>
            <a:custGeom>
              <a:rect b="b" l="l" r="r" t="t"/>
              <a:pathLst>
                <a:path extrusionOk="0" h="15655" w="36476">
                  <a:moveTo>
                    <a:pt x="0" y="1"/>
                  </a:moveTo>
                  <a:cubicBezTo>
                    <a:pt x="0" y="1"/>
                    <a:pt x="244" y="15654"/>
                    <a:pt x="18238" y="15654"/>
                  </a:cubicBezTo>
                  <a:cubicBezTo>
                    <a:pt x="36262" y="15654"/>
                    <a:pt x="36475" y="1"/>
                    <a:pt x="36475" y="1"/>
                  </a:cubicBezTo>
                  <a:lnTo>
                    <a:pt x="36475" y="1"/>
                  </a:lnTo>
                  <a:lnTo>
                    <a:pt x="18238" y="212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1" name="Google Shape;15841;p449"/>
            <p:cNvSpPr/>
            <p:nvPr/>
          </p:nvSpPr>
          <p:spPr>
            <a:xfrm>
              <a:off x="4926650" y="5107875"/>
              <a:ext cx="913425" cy="258400"/>
            </a:xfrm>
            <a:custGeom>
              <a:rect b="b" l="l" r="r" t="t"/>
              <a:pathLst>
                <a:path extrusionOk="0" h="10336" w="36537">
                  <a:moveTo>
                    <a:pt x="18238" y="1"/>
                  </a:moveTo>
                  <a:cubicBezTo>
                    <a:pt x="8177" y="1"/>
                    <a:pt x="0" y="2311"/>
                    <a:pt x="0" y="5168"/>
                  </a:cubicBezTo>
                  <a:cubicBezTo>
                    <a:pt x="0" y="5959"/>
                    <a:pt x="639" y="6688"/>
                    <a:pt x="1733" y="7387"/>
                  </a:cubicBezTo>
                  <a:cubicBezTo>
                    <a:pt x="4681" y="9120"/>
                    <a:pt x="10973" y="10335"/>
                    <a:pt x="18268" y="10335"/>
                  </a:cubicBezTo>
                  <a:cubicBezTo>
                    <a:pt x="25563" y="10335"/>
                    <a:pt x="31886" y="9120"/>
                    <a:pt x="34804" y="7387"/>
                  </a:cubicBezTo>
                  <a:cubicBezTo>
                    <a:pt x="35928" y="6688"/>
                    <a:pt x="36536" y="5959"/>
                    <a:pt x="36536" y="5168"/>
                  </a:cubicBezTo>
                  <a:cubicBezTo>
                    <a:pt x="36536" y="2372"/>
                    <a:pt x="28390" y="31"/>
                    <a:pt x="18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2" name="Google Shape;15842;p449"/>
            <p:cNvSpPr/>
            <p:nvPr/>
          </p:nvSpPr>
          <p:spPr>
            <a:xfrm>
              <a:off x="4980600" y="5218075"/>
              <a:ext cx="807800" cy="139075"/>
            </a:xfrm>
            <a:custGeom>
              <a:rect b="b" l="l" r="r" t="t"/>
              <a:pathLst>
                <a:path extrusionOk="0" h="5563" w="32312">
                  <a:moveTo>
                    <a:pt x="16141" y="0"/>
                  </a:moveTo>
                  <a:cubicBezTo>
                    <a:pt x="9180" y="0"/>
                    <a:pt x="3040" y="1155"/>
                    <a:pt x="1" y="2766"/>
                  </a:cubicBezTo>
                  <a:cubicBezTo>
                    <a:pt x="3040" y="4438"/>
                    <a:pt x="9119" y="5563"/>
                    <a:pt x="16141" y="5563"/>
                  </a:cubicBezTo>
                  <a:cubicBezTo>
                    <a:pt x="23132" y="5563"/>
                    <a:pt x="29272" y="4408"/>
                    <a:pt x="32311" y="2766"/>
                  </a:cubicBezTo>
                  <a:cubicBezTo>
                    <a:pt x="29272" y="1155"/>
                    <a:pt x="23162" y="0"/>
                    <a:pt x="16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3" name="Google Shape;15843;p449"/>
            <p:cNvSpPr/>
            <p:nvPr/>
          </p:nvSpPr>
          <p:spPr>
            <a:xfrm>
              <a:off x="5100675" y="5232475"/>
              <a:ext cx="333600" cy="33500"/>
            </a:xfrm>
            <a:custGeom>
              <a:rect b="b" l="l" r="r" t="t"/>
              <a:pathLst>
                <a:path extrusionOk="0" h="1340" w="13344">
                  <a:moveTo>
                    <a:pt x="9723" y="0"/>
                  </a:moveTo>
                  <a:cubicBezTo>
                    <a:pt x="6439" y="0"/>
                    <a:pt x="3155" y="451"/>
                    <a:pt x="0" y="1339"/>
                  </a:cubicBezTo>
                  <a:cubicBezTo>
                    <a:pt x="4499" y="1066"/>
                    <a:pt x="8845" y="671"/>
                    <a:pt x="13344" y="184"/>
                  </a:cubicBezTo>
                  <a:cubicBezTo>
                    <a:pt x="12141" y="62"/>
                    <a:pt x="10932" y="0"/>
                    <a:pt x="972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4" name="Google Shape;15844;p449"/>
            <p:cNvSpPr/>
            <p:nvPr/>
          </p:nvSpPr>
          <p:spPr>
            <a:xfrm>
              <a:off x="4928175" y="5108650"/>
              <a:ext cx="911900" cy="258375"/>
            </a:xfrm>
            <a:custGeom>
              <a:rect b="b" l="l" r="r" t="t"/>
              <a:pathLst>
                <a:path extrusionOk="0" h="10335" w="36476">
                  <a:moveTo>
                    <a:pt x="18238" y="1003"/>
                  </a:moveTo>
                  <a:cubicBezTo>
                    <a:pt x="29575" y="1003"/>
                    <a:pt x="35502" y="3709"/>
                    <a:pt x="35502" y="5168"/>
                  </a:cubicBezTo>
                  <a:cubicBezTo>
                    <a:pt x="35502" y="6627"/>
                    <a:pt x="29575" y="9362"/>
                    <a:pt x="18238" y="9362"/>
                  </a:cubicBezTo>
                  <a:cubicBezTo>
                    <a:pt x="6931" y="9362"/>
                    <a:pt x="1003" y="6657"/>
                    <a:pt x="1003" y="5168"/>
                  </a:cubicBezTo>
                  <a:cubicBezTo>
                    <a:pt x="973" y="3709"/>
                    <a:pt x="6900" y="1003"/>
                    <a:pt x="18238" y="1003"/>
                  </a:cubicBezTo>
                  <a:close/>
                  <a:moveTo>
                    <a:pt x="18238" y="0"/>
                  </a:moveTo>
                  <a:cubicBezTo>
                    <a:pt x="8177" y="0"/>
                    <a:pt x="0" y="2341"/>
                    <a:pt x="0" y="5168"/>
                  </a:cubicBezTo>
                  <a:cubicBezTo>
                    <a:pt x="0" y="8025"/>
                    <a:pt x="8177" y="10335"/>
                    <a:pt x="18238" y="10335"/>
                  </a:cubicBezTo>
                  <a:cubicBezTo>
                    <a:pt x="28329" y="10335"/>
                    <a:pt x="36475" y="8025"/>
                    <a:pt x="36475" y="5168"/>
                  </a:cubicBezTo>
                  <a:cubicBezTo>
                    <a:pt x="36475" y="2341"/>
                    <a:pt x="28329" y="0"/>
                    <a:pt x="18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5" name="Google Shape;15845;p449"/>
          <p:cNvPicPr preferRelativeResize="0"/>
          <p:nvPr/>
        </p:nvPicPr>
        <p:blipFill>
          <a:blip r:embed="rId3">
            <a:alphaModFix/>
          </a:blip>
          <a:stretch>
            <a:fillRect/>
          </a:stretch>
        </p:blipFill>
        <p:spPr>
          <a:xfrm>
            <a:off x="1011275" y="1275275"/>
            <a:ext cx="2789051" cy="2789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9" name="Shape 15849"/>
        <p:cNvGrpSpPr/>
        <p:nvPr/>
      </p:nvGrpSpPr>
      <p:grpSpPr>
        <a:xfrm>
          <a:off x="0" y="0"/>
          <a:ext cx="0" cy="0"/>
          <a:chOff x="0" y="0"/>
          <a:chExt cx="0" cy="0"/>
        </a:xfrm>
      </p:grpSpPr>
      <p:sp>
        <p:nvSpPr>
          <p:cNvPr id="15850" name="Google Shape;15850;p45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82848"/>
                </a:solidFill>
              </a:rPr>
              <a:t>Competitors and their features</a:t>
            </a:r>
            <a:endParaRPr b="1">
              <a:solidFill>
                <a:srgbClr val="282848"/>
              </a:solidFill>
            </a:endParaRPr>
          </a:p>
        </p:txBody>
      </p:sp>
      <p:grpSp>
        <p:nvGrpSpPr>
          <p:cNvPr id="15851" name="Google Shape;15851;p450"/>
          <p:cNvGrpSpPr/>
          <p:nvPr/>
        </p:nvGrpSpPr>
        <p:grpSpPr>
          <a:xfrm>
            <a:off x="3354879" y="1981215"/>
            <a:ext cx="2442571" cy="2414096"/>
            <a:chOff x="2230700" y="-2798500"/>
            <a:chExt cx="3157000" cy="3120600"/>
          </a:xfrm>
        </p:grpSpPr>
        <p:sp>
          <p:nvSpPr>
            <p:cNvPr id="15852" name="Google Shape;15852;p450"/>
            <p:cNvSpPr/>
            <p:nvPr/>
          </p:nvSpPr>
          <p:spPr>
            <a:xfrm>
              <a:off x="2230700" y="-1345125"/>
              <a:ext cx="3157000" cy="1667225"/>
            </a:xfrm>
            <a:custGeom>
              <a:rect b="b" l="l" r="r" t="t"/>
              <a:pathLst>
                <a:path extrusionOk="0" h="66689" w="126280">
                  <a:moveTo>
                    <a:pt x="1" y="0"/>
                  </a:moveTo>
                  <a:lnTo>
                    <a:pt x="1" y="28687"/>
                  </a:lnTo>
                  <a:lnTo>
                    <a:pt x="1" y="29025"/>
                  </a:lnTo>
                  <a:cubicBezTo>
                    <a:pt x="1" y="32045"/>
                    <a:pt x="571" y="34960"/>
                    <a:pt x="1648" y="37791"/>
                  </a:cubicBezTo>
                  <a:cubicBezTo>
                    <a:pt x="4394" y="44952"/>
                    <a:pt x="10541" y="51395"/>
                    <a:pt x="19582" y="56465"/>
                  </a:cubicBezTo>
                  <a:cubicBezTo>
                    <a:pt x="31306" y="63055"/>
                    <a:pt x="46769" y="66689"/>
                    <a:pt x="63140" y="66689"/>
                  </a:cubicBezTo>
                  <a:cubicBezTo>
                    <a:pt x="79511" y="66689"/>
                    <a:pt x="94995" y="63055"/>
                    <a:pt x="106718" y="56486"/>
                  </a:cubicBezTo>
                  <a:cubicBezTo>
                    <a:pt x="119329" y="49388"/>
                    <a:pt x="126279" y="39650"/>
                    <a:pt x="126279" y="29067"/>
                  </a:cubicBezTo>
                  <a:lnTo>
                    <a:pt x="126279" y="28708"/>
                  </a:lnTo>
                  <a:lnTo>
                    <a:pt x="126279" y="43"/>
                  </a:lnTo>
                  <a:lnTo>
                    <a:pt x="126279" y="0"/>
                  </a:lnTo>
                  <a:close/>
                </a:path>
              </a:pathLst>
            </a:custGeom>
            <a:solidFill>
              <a:srgbClr val="C69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3" name="Google Shape;15853;p450"/>
            <p:cNvSpPr/>
            <p:nvPr/>
          </p:nvSpPr>
          <p:spPr>
            <a:xfrm>
              <a:off x="2230700" y="-2285150"/>
              <a:ext cx="3157000" cy="1881650"/>
            </a:xfrm>
            <a:custGeom>
              <a:rect b="b" l="l" r="r" t="t"/>
              <a:pathLst>
                <a:path extrusionOk="0" h="75266" w="126280">
                  <a:moveTo>
                    <a:pt x="63140" y="1"/>
                  </a:moveTo>
                  <a:cubicBezTo>
                    <a:pt x="46769" y="1"/>
                    <a:pt x="31306" y="3655"/>
                    <a:pt x="19582" y="10225"/>
                  </a:cubicBezTo>
                  <a:cubicBezTo>
                    <a:pt x="6950" y="17301"/>
                    <a:pt x="1" y="27060"/>
                    <a:pt x="1" y="37644"/>
                  </a:cubicBezTo>
                  <a:cubicBezTo>
                    <a:pt x="1" y="48227"/>
                    <a:pt x="6950" y="57965"/>
                    <a:pt x="19582" y="65041"/>
                  </a:cubicBezTo>
                  <a:cubicBezTo>
                    <a:pt x="31306" y="71653"/>
                    <a:pt x="46769" y="75265"/>
                    <a:pt x="63140" y="75265"/>
                  </a:cubicBezTo>
                  <a:cubicBezTo>
                    <a:pt x="79511" y="75265"/>
                    <a:pt x="94995" y="71653"/>
                    <a:pt x="106718" y="65041"/>
                  </a:cubicBezTo>
                  <a:cubicBezTo>
                    <a:pt x="119329" y="57965"/>
                    <a:pt x="126279" y="48227"/>
                    <a:pt x="126279" y="37644"/>
                  </a:cubicBezTo>
                  <a:cubicBezTo>
                    <a:pt x="126279" y="27039"/>
                    <a:pt x="119329" y="17301"/>
                    <a:pt x="106718" y="10225"/>
                  </a:cubicBezTo>
                  <a:cubicBezTo>
                    <a:pt x="94995" y="3634"/>
                    <a:pt x="79511" y="1"/>
                    <a:pt x="63140" y="1"/>
                  </a:cubicBezTo>
                  <a:close/>
                </a:path>
              </a:pathLst>
            </a:custGeom>
            <a:solidFill>
              <a:srgbClr val="FBF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4" name="Google Shape;15854;p450"/>
            <p:cNvSpPr/>
            <p:nvPr/>
          </p:nvSpPr>
          <p:spPr>
            <a:xfrm>
              <a:off x="2355850" y="-2161050"/>
              <a:ext cx="2908275" cy="1633975"/>
            </a:xfrm>
            <a:custGeom>
              <a:rect b="b" l="l" r="r" t="t"/>
              <a:pathLst>
                <a:path extrusionOk="0" h="65359" w="116331">
                  <a:moveTo>
                    <a:pt x="58197" y="1"/>
                  </a:moveTo>
                  <a:cubicBezTo>
                    <a:pt x="26047" y="1"/>
                    <a:pt x="1" y="14640"/>
                    <a:pt x="1" y="32701"/>
                  </a:cubicBezTo>
                  <a:cubicBezTo>
                    <a:pt x="1" y="35510"/>
                    <a:pt x="635" y="38256"/>
                    <a:pt x="1818" y="40855"/>
                  </a:cubicBezTo>
                  <a:cubicBezTo>
                    <a:pt x="3824" y="45269"/>
                    <a:pt x="7415" y="49283"/>
                    <a:pt x="12253" y="52768"/>
                  </a:cubicBezTo>
                  <a:cubicBezTo>
                    <a:pt x="13753" y="53846"/>
                    <a:pt x="15358" y="54881"/>
                    <a:pt x="17111" y="55853"/>
                  </a:cubicBezTo>
                  <a:cubicBezTo>
                    <a:pt x="24146" y="59824"/>
                    <a:pt x="33018" y="62760"/>
                    <a:pt x="42946" y="64260"/>
                  </a:cubicBezTo>
                  <a:cubicBezTo>
                    <a:pt x="43960" y="64387"/>
                    <a:pt x="44953" y="64556"/>
                    <a:pt x="45966" y="64661"/>
                  </a:cubicBezTo>
                  <a:cubicBezTo>
                    <a:pt x="49896" y="65126"/>
                    <a:pt x="53994" y="65358"/>
                    <a:pt x="58155" y="65358"/>
                  </a:cubicBezTo>
                  <a:cubicBezTo>
                    <a:pt x="60901" y="65358"/>
                    <a:pt x="63626" y="65253"/>
                    <a:pt x="66267" y="65041"/>
                  </a:cubicBezTo>
                  <a:cubicBezTo>
                    <a:pt x="67133" y="64978"/>
                    <a:pt x="67978" y="64894"/>
                    <a:pt x="68823" y="64809"/>
                  </a:cubicBezTo>
                  <a:cubicBezTo>
                    <a:pt x="75096" y="64175"/>
                    <a:pt x="81011" y="62971"/>
                    <a:pt x="86398" y="61281"/>
                  </a:cubicBezTo>
                  <a:cubicBezTo>
                    <a:pt x="87116" y="61028"/>
                    <a:pt x="87876" y="60796"/>
                    <a:pt x="88616" y="60542"/>
                  </a:cubicBezTo>
                  <a:cubicBezTo>
                    <a:pt x="94319" y="58556"/>
                    <a:pt x="99346" y="56043"/>
                    <a:pt x="103529" y="53149"/>
                  </a:cubicBezTo>
                  <a:cubicBezTo>
                    <a:pt x="104142" y="52726"/>
                    <a:pt x="104733" y="52261"/>
                    <a:pt x="105325" y="51818"/>
                  </a:cubicBezTo>
                  <a:cubicBezTo>
                    <a:pt x="109528" y="48544"/>
                    <a:pt x="112655" y="44847"/>
                    <a:pt x="114513" y="40833"/>
                  </a:cubicBezTo>
                  <a:cubicBezTo>
                    <a:pt x="115696" y="38214"/>
                    <a:pt x="116330" y="35489"/>
                    <a:pt x="116330" y="32680"/>
                  </a:cubicBezTo>
                  <a:cubicBezTo>
                    <a:pt x="116330" y="14640"/>
                    <a:pt x="90263" y="1"/>
                    <a:pt x="58197" y="1"/>
                  </a:cubicBezTo>
                  <a:close/>
                </a:path>
              </a:pathLst>
            </a:custGeom>
            <a:solidFill>
              <a:srgbClr val="B17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5" name="Google Shape;15855;p450"/>
            <p:cNvSpPr/>
            <p:nvPr/>
          </p:nvSpPr>
          <p:spPr>
            <a:xfrm>
              <a:off x="2440350" y="-1905975"/>
              <a:ext cx="2739275" cy="1222050"/>
            </a:xfrm>
            <a:custGeom>
              <a:rect b="b" l="l" r="r" t="t"/>
              <a:pathLst>
                <a:path extrusionOk="0" h="48882" w="109571">
                  <a:moveTo>
                    <a:pt x="1" y="1"/>
                  </a:moveTo>
                  <a:lnTo>
                    <a:pt x="1" y="15949"/>
                  </a:lnTo>
                  <a:lnTo>
                    <a:pt x="1" y="16245"/>
                  </a:lnTo>
                  <a:cubicBezTo>
                    <a:pt x="1" y="25434"/>
                    <a:pt x="6021" y="33883"/>
                    <a:pt x="16963" y="40031"/>
                  </a:cubicBezTo>
                  <a:cubicBezTo>
                    <a:pt x="27124" y="45734"/>
                    <a:pt x="40559" y="48882"/>
                    <a:pt x="54775" y="48882"/>
                  </a:cubicBezTo>
                  <a:cubicBezTo>
                    <a:pt x="68991" y="48882"/>
                    <a:pt x="82405" y="45734"/>
                    <a:pt x="92587" y="40031"/>
                  </a:cubicBezTo>
                  <a:cubicBezTo>
                    <a:pt x="103550" y="33883"/>
                    <a:pt x="109570" y="25434"/>
                    <a:pt x="109570" y="16245"/>
                  </a:cubicBezTo>
                  <a:lnTo>
                    <a:pt x="109570" y="15949"/>
                  </a:lnTo>
                  <a:lnTo>
                    <a:pt x="109570" y="1"/>
                  </a:lnTo>
                  <a:close/>
                </a:path>
              </a:pathLst>
            </a:custGeom>
            <a:solidFill>
              <a:srgbClr val="C69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6" name="Google Shape;15856;p450"/>
            <p:cNvSpPr/>
            <p:nvPr/>
          </p:nvSpPr>
          <p:spPr>
            <a:xfrm>
              <a:off x="2440350" y="-2721875"/>
              <a:ext cx="2739275" cy="1631850"/>
            </a:xfrm>
            <a:custGeom>
              <a:rect b="b" l="l" r="r" t="t"/>
              <a:pathLst>
                <a:path extrusionOk="0" h="65274" w="109571">
                  <a:moveTo>
                    <a:pt x="54775" y="0"/>
                  </a:moveTo>
                  <a:cubicBezTo>
                    <a:pt x="40559" y="0"/>
                    <a:pt x="27124" y="3148"/>
                    <a:pt x="16963" y="8851"/>
                  </a:cubicBezTo>
                  <a:cubicBezTo>
                    <a:pt x="6021" y="14998"/>
                    <a:pt x="1" y="23448"/>
                    <a:pt x="1" y="32637"/>
                  </a:cubicBezTo>
                  <a:cubicBezTo>
                    <a:pt x="1" y="41826"/>
                    <a:pt x="6021" y="50275"/>
                    <a:pt x="16942" y="56422"/>
                  </a:cubicBezTo>
                  <a:cubicBezTo>
                    <a:pt x="27103" y="62126"/>
                    <a:pt x="40559" y="65273"/>
                    <a:pt x="54754" y="65273"/>
                  </a:cubicBezTo>
                  <a:cubicBezTo>
                    <a:pt x="68970" y="65273"/>
                    <a:pt x="82405" y="62126"/>
                    <a:pt x="92587" y="56422"/>
                  </a:cubicBezTo>
                  <a:cubicBezTo>
                    <a:pt x="103550" y="50275"/>
                    <a:pt x="109570" y="41826"/>
                    <a:pt x="109570" y="32637"/>
                  </a:cubicBezTo>
                  <a:cubicBezTo>
                    <a:pt x="109570" y="23448"/>
                    <a:pt x="103550" y="14998"/>
                    <a:pt x="92587" y="8851"/>
                  </a:cubicBezTo>
                  <a:cubicBezTo>
                    <a:pt x="82405" y="3148"/>
                    <a:pt x="68991" y="0"/>
                    <a:pt x="54775" y="0"/>
                  </a:cubicBezTo>
                  <a:close/>
                </a:path>
              </a:pathLst>
            </a:custGeom>
            <a:solidFill>
              <a:srgbClr val="FBF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7" name="Google Shape;15857;p450"/>
            <p:cNvSpPr/>
            <p:nvPr/>
          </p:nvSpPr>
          <p:spPr>
            <a:xfrm>
              <a:off x="2547550" y="-2615200"/>
              <a:ext cx="2523800" cy="1417425"/>
            </a:xfrm>
            <a:custGeom>
              <a:rect b="b" l="l" r="r" t="t"/>
              <a:pathLst>
                <a:path extrusionOk="0" h="56697" w="100952">
                  <a:moveTo>
                    <a:pt x="50487" y="0"/>
                  </a:moveTo>
                  <a:cubicBezTo>
                    <a:pt x="22603" y="0"/>
                    <a:pt x="1" y="12717"/>
                    <a:pt x="1" y="28370"/>
                  </a:cubicBezTo>
                  <a:cubicBezTo>
                    <a:pt x="1" y="30799"/>
                    <a:pt x="571" y="33165"/>
                    <a:pt x="1585" y="35446"/>
                  </a:cubicBezTo>
                  <a:cubicBezTo>
                    <a:pt x="3338" y="39248"/>
                    <a:pt x="6486" y="42755"/>
                    <a:pt x="10647" y="45776"/>
                  </a:cubicBezTo>
                  <a:cubicBezTo>
                    <a:pt x="11978" y="46705"/>
                    <a:pt x="13372" y="47592"/>
                    <a:pt x="14872" y="48437"/>
                  </a:cubicBezTo>
                  <a:cubicBezTo>
                    <a:pt x="20998" y="51859"/>
                    <a:pt x="28687" y="54437"/>
                    <a:pt x="37285" y="55725"/>
                  </a:cubicBezTo>
                  <a:cubicBezTo>
                    <a:pt x="38151" y="55852"/>
                    <a:pt x="39038" y="55958"/>
                    <a:pt x="39904" y="56063"/>
                  </a:cubicBezTo>
                  <a:cubicBezTo>
                    <a:pt x="43305" y="56486"/>
                    <a:pt x="46875" y="56697"/>
                    <a:pt x="50487" y="56697"/>
                  </a:cubicBezTo>
                  <a:cubicBezTo>
                    <a:pt x="52874" y="56697"/>
                    <a:pt x="55219" y="56612"/>
                    <a:pt x="57521" y="56443"/>
                  </a:cubicBezTo>
                  <a:cubicBezTo>
                    <a:pt x="58261" y="56359"/>
                    <a:pt x="59000" y="56317"/>
                    <a:pt x="59739" y="56232"/>
                  </a:cubicBezTo>
                  <a:cubicBezTo>
                    <a:pt x="65168" y="55641"/>
                    <a:pt x="70301" y="54584"/>
                    <a:pt x="74970" y="53148"/>
                  </a:cubicBezTo>
                  <a:cubicBezTo>
                    <a:pt x="75624" y="52916"/>
                    <a:pt x="76258" y="52726"/>
                    <a:pt x="76892" y="52514"/>
                  </a:cubicBezTo>
                  <a:cubicBezTo>
                    <a:pt x="81835" y="50824"/>
                    <a:pt x="86229" y="48649"/>
                    <a:pt x="89841" y="46114"/>
                  </a:cubicBezTo>
                  <a:cubicBezTo>
                    <a:pt x="90369" y="45734"/>
                    <a:pt x="90897" y="45374"/>
                    <a:pt x="91404" y="44973"/>
                  </a:cubicBezTo>
                  <a:cubicBezTo>
                    <a:pt x="95037" y="42142"/>
                    <a:pt x="97783" y="38932"/>
                    <a:pt x="99368" y="35446"/>
                  </a:cubicBezTo>
                  <a:cubicBezTo>
                    <a:pt x="100403" y="33207"/>
                    <a:pt x="100952" y="30820"/>
                    <a:pt x="100952" y="28370"/>
                  </a:cubicBezTo>
                  <a:cubicBezTo>
                    <a:pt x="100952" y="12674"/>
                    <a:pt x="78349" y="0"/>
                    <a:pt x="50487" y="0"/>
                  </a:cubicBezTo>
                  <a:close/>
                </a:path>
              </a:pathLst>
            </a:custGeom>
            <a:solidFill>
              <a:srgbClr val="DCB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8" name="Google Shape;15858;p450"/>
            <p:cNvSpPr/>
            <p:nvPr/>
          </p:nvSpPr>
          <p:spPr>
            <a:xfrm>
              <a:off x="2587175" y="-2260325"/>
              <a:ext cx="2444575" cy="1062550"/>
            </a:xfrm>
            <a:custGeom>
              <a:rect b="b" l="l" r="r" t="t"/>
              <a:pathLst>
                <a:path extrusionOk="0" h="42502" w="97783">
                  <a:moveTo>
                    <a:pt x="48712" y="0"/>
                  </a:moveTo>
                  <a:cubicBezTo>
                    <a:pt x="47930" y="0"/>
                    <a:pt x="47128" y="0"/>
                    <a:pt x="46367" y="22"/>
                  </a:cubicBezTo>
                  <a:cubicBezTo>
                    <a:pt x="40748" y="169"/>
                    <a:pt x="35340" y="866"/>
                    <a:pt x="30355" y="1965"/>
                  </a:cubicBezTo>
                  <a:cubicBezTo>
                    <a:pt x="29658" y="2134"/>
                    <a:pt x="28982" y="2282"/>
                    <a:pt x="28306" y="2451"/>
                  </a:cubicBezTo>
                  <a:cubicBezTo>
                    <a:pt x="23215" y="3739"/>
                    <a:pt x="18547" y="5493"/>
                    <a:pt x="14512" y="7605"/>
                  </a:cubicBezTo>
                  <a:cubicBezTo>
                    <a:pt x="13921" y="7880"/>
                    <a:pt x="13350" y="8197"/>
                    <a:pt x="12780" y="8513"/>
                  </a:cubicBezTo>
                  <a:cubicBezTo>
                    <a:pt x="8133" y="11217"/>
                    <a:pt x="4415" y="14386"/>
                    <a:pt x="1944" y="17935"/>
                  </a:cubicBezTo>
                  <a:cubicBezTo>
                    <a:pt x="1521" y="18505"/>
                    <a:pt x="1141" y="19075"/>
                    <a:pt x="803" y="19688"/>
                  </a:cubicBezTo>
                  <a:cubicBezTo>
                    <a:pt x="507" y="20195"/>
                    <a:pt x="254" y="20723"/>
                    <a:pt x="0" y="21251"/>
                  </a:cubicBezTo>
                  <a:cubicBezTo>
                    <a:pt x="1753" y="25053"/>
                    <a:pt x="4901" y="28560"/>
                    <a:pt x="9062" y="31581"/>
                  </a:cubicBezTo>
                  <a:cubicBezTo>
                    <a:pt x="10393" y="32510"/>
                    <a:pt x="11787" y="33397"/>
                    <a:pt x="13287" y="34242"/>
                  </a:cubicBezTo>
                  <a:cubicBezTo>
                    <a:pt x="19413" y="37664"/>
                    <a:pt x="27102" y="40242"/>
                    <a:pt x="35700" y="41530"/>
                  </a:cubicBezTo>
                  <a:cubicBezTo>
                    <a:pt x="36566" y="41657"/>
                    <a:pt x="37453" y="41763"/>
                    <a:pt x="38319" y="41868"/>
                  </a:cubicBezTo>
                  <a:cubicBezTo>
                    <a:pt x="41720" y="42291"/>
                    <a:pt x="45290" y="42502"/>
                    <a:pt x="48902" y="42502"/>
                  </a:cubicBezTo>
                  <a:cubicBezTo>
                    <a:pt x="51289" y="42502"/>
                    <a:pt x="53634" y="42417"/>
                    <a:pt x="55936" y="42248"/>
                  </a:cubicBezTo>
                  <a:cubicBezTo>
                    <a:pt x="56676" y="42164"/>
                    <a:pt x="57415" y="42122"/>
                    <a:pt x="58154" y="42037"/>
                  </a:cubicBezTo>
                  <a:cubicBezTo>
                    <a:pt x="63583" y="41446"/>
                    <a:pt x="68716" y="40389"/>
                    <a:pt x="73385" y="38953"/>
                  </a:cubicBezTo>
                  <a:cubicBezTo>
                    <a:pt x="74039" y="38721"/>
                    <a:pt x="74673" y="38531"/>
                    <a:pt x="75307" y="38319"/>
                  </a:cubicBezTo>
                  <a:cubicBezTo>
                    <a:pt x="80250" y="36629"/>
                    <a:pt x="84644" y="34454"/>
                    <a:pt x="88256" y="31919"/>
                  </a:cubicBezTo>
                  <a:cubicBezTo>
                    <a:pt x="88784" y="31539"/>
                    <a:pt x="89312" y="31179"/>
                    <a:pt x="89819" y="30778"/>
                  </a:cubicBezTo>
                  <a:cubicBezTo>
                    <a:pt x="93452" y="27947"/>
                    <a:pt x="96198" y="24737"/>
                    <a:pt x="97783" y="21251"/>
                  </a:cubicBezTo>
                  <a:cubicBezTo>
                    <a:pt x="94001" y="12992"/>
                    <a:pt x="83756" y="6190"/>
                    <a:pt x="70322" y="2662"/>
                  </a:cubicBezTo>
                  <a:cubicBezTo>
                    <a:pt x="69371" y="2430"/>
                    <a:pt x="68420" y="2176"/>
                    <a:pt x="67470" y="1965"/>
                  </a:cubicBezTo>
                  <a:cubicBezTo>
                    <a:pt x="61724" y="676"/>
                    <a:pt x="55450" y="0"/>
                    <a:pt x="48902" y="0"/>
                  </a:cubicBezTo>
                  <a:close/>
                </a:path>
              </a:pathLst>
            </a:custGeom>
            <a:solidFill>
              <a:srgbClr val="A36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9" name="Google Shape;15859;p450"/>
            <p:cNvSpPr/>
            <p:nvPr/>
          </p:nvSpPr>
          <p:spPr>
            <a:xfrm>
              <a:off x="2606700" y="-1811450"/>
              <a:ext cx="312125" cy="407725"/>
            </a:xfrm>
            <a:custGeom>
              <a:rect b="b" l="l" r="r" t="t"/>
              <a:pathLst>
                <a:path extrusionOk="0" h="16309" w="12485">
                  <a:moveTo>
                    <a:pt x="1120" y="1"/>
                  </a:moveTo>
                  <a:cubicBezTo>
                    <a:pt x="698" y="571"/>
                    <a:pt x="339" y="1163"/>
                    <a:pt x="1" y="1754"/>
                  </a:cubicBezTo>
                  <a:lnTo>
                    <a:pt x="8260" y="13647"/>
                  </a:lnTo>
                  <a:cubicBezTo>
                    <a:pt x="9570" y="14576"/>
                    <a:pt x="10985" y="15464"/>
                    <a:pt x="12485" y="16309"/>
                  </a:cubicBezTo>
                  <a:lnTo>
                    <a:pt x="1120" y="1"/>
                  </a:lnTo>
                  <a:close/>
                </a:path>
              </a:pathLst>
            </a:custGeom>
            <a:solidFill>
              <a:srgbClr val="8B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0" name="Google Shape;15860;p450"/>
            <p:cNvSpPr/>
            <p:nvPr/>
          </p:nvSpPr>
          <p:spPr>
            <a:xfrm>
              <a:off x="2906125" y="-2069675"/>
              <a:ext cx="638500" cy="856600"/>
            </a:xfrm>
            <a:custGeom>
              <a:rect b="b" l="l" r="r" t="t"/>
              <a:pathLst>
                <a:path extrusionOk="0" h="34264" w="25540">
                  <a:moveTo>
                    <a:pt x="1712" y="0"/>
                  </a:moveTo>
                  <a:cubicBezTo>
                    <a:pt x="1142" y="296"/>
                    <a:pt x="550" y="613"/>
                    <a:pt x="1" y="930"/>
                  </a:cubicBezTo>
                  <a:lnTo>
                    <a:pt x="22920" y="33925"/>
                  </a:lnTo>
                  <a:cubicBezTo>
                    <a:pt x="23786" y="34052"/>
                    <a:pt x="24653" y="34158"/>
                    <a:pt x="25540" y="34263"/>
                  </a:cubicBezTo>
                  <a:lnTo>
                    <a:pt x="1712" y="0"/>
                  </a:lnTo>
                  <a:close/>
                </a:path>
              </a:pathLst>
            </a:custGeom>
            <a:solidFill>
              <a:srgbClr val="8B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1" name="Google Shape;15861;p450"/>
            <p:cNvSpPr/>
            <p:nvPr/>
          </p:nvSpPr>
          <p:spPr>
            <a:xfrm>
              <a:off x="3294300" y="-2211225"/>
              <a:ext cx="746750" cy="1007125"/>
            </a:xfrm>
            <a:custGeom>
              <a:rect b="b" l="l" r="r" t="t"/>
              <a:pathLst>
                <a:path extrusionOk="0" h="40285" w="29870">
                  <a:moveTo>
                    <a:pt x="2028" y="1"/>
                  </a:moveTo>
                  <a:cubicBezTo>
                    <a:pt x="1352" y="170"/>
                    <a:pt x="655" y="318"/>
                    <a:pt x="0" y="487"/>
                  </a:cubicBezTo>
                  <a:lnTo>
                    <a:pt x="27651" y="40284"/>
                  </a:lnTo>
                  <a:cubicBezTo>
                    <a:pt x="28391" y="40200"/>
                    <a:pt x="29130" y="40137"/>
                    <a:pt x="29869" y="40073"/>
                  </a:cubicBezTo>
                  <a:lnTo>
                    <a:pt x="2028" y="1"/>
                  </a:lnTo>
                  <a:close/>
                </a:path>
              </a:pathLst>
            </a:custGeom>
            <a:solidFill>
              <a:srgbClr val="8B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2" name="Google Shape;15862;p450"/>
            <p:cNvSpPr/>
            <p:nvPr/>
          </p:nvSpPr>
          <p:spPr>
            <a:xfrm>
              <a:off x="3745800" y="-2260325"/>
              <a:ext cx="724050" cy="974375"/>
            </a:xfrm>
            <a:custGeom>
              <a:rect b="b" l="l" r="r" t="t"/>
              <a:pathLst>
                <a:path extrusionOk="0" h="38975" w="28962">
                  <a:moveTo>
                    <a:pt x="2346" y="0"/>
                  </a:moveTo>
                  <a:cubicBezTo>
                    <a:pt x="1564" y="0"/>
                    <a:pt x="761" y="0"/>
                    <a:pt x="1" y="22"/>
                  </a:cubicBezTo>
                  <a:lnTo>
                    <a:pt x="27040" y="38974"/>
                  </a:lnTo>
                  <a:cubicBezTo>
                    <a:pt x="27694" y="38763"/>
                    <a:pt x="28328" y="38552"/>
                    <a:pt x="28962" y="38340"/>
                  </a:cubicBezTo>
                  <a:lnTo>
                    <a:pt x="2346" y="0"/>
                  </a:lnTo>
                  <a:close/>
                </a:path>
              </a:pathLst>
            </a:custGeom>
            <a:solidFill>
              <a:srgbClr val="8B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3" name="Google Shape;15863;p450"/>
            <p:cNvSpPr/>
            <p:nvPr/>
          </p:nvSpPr>
          <p:spPr>
            <a:xfrm>
              <a:off x="4273375" y="-2211750"/>
              <a:ext cx="559275" cy="749400"/>
            </a:xfrm>
            <a:custGeom>
              <a:rect b="b" l="l" r="r" t="t"/>
              <a:pathLst>
                <a:path extrusionOk="0" h="29976" w="22371">
                  <a:moveTo>
                    <a:pt x="1" y="1"/>
                  </a:moveTo>
                  <a:lnTo>
                    <a:pt x="20808" y="29976"/>
                  </a:lnTo>
                  <a:cubicBezTo>
                    <a:pt x="21336" y="29596"/>
                    <a:pt x="21864" y="29236"/>
                    <a:pt x="22371" y="28835"/>
                  </a:cubicBezTo>
                  <a:lnTo>
                    <a:pt x="2852" y="698"/>
                  </a:lnTo>
                  <a:cubicBezTo>
                    <a:pt x="1902" y="444"/>
                    <a:pt x="951" y="212"/>
                    <a:pt x="1" y="1"/>
                  </a:cubicBezTo>
                  <a:close/>
                </a:path>
              </a:pathLst>
            </a:custGeom>
            <a:solidFill>
              <a:srgbClr val="8B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4" name="Google Shape;15864;p450"/>
            <p:cNvSpPr/>
            <p:nvPr/>
          </p:nvSpPr>
          <p:spPr>
            <a:xfrm>
              <a:off x="3296925" y="-2798500"/>
              <a:ext cx="1021900" cy="900275"/>
            </a:xfrm>
            <a:custGeom>
              <a:rect b="b" l="l" r="r" t="t"/>
              <a:pathLst>
                <a:path extrusionOk="0" h="36011" w="40876">
                  <a:moveTo>
                    <a:pt x="18025" y="0"/>
                  </a:moveTo>
                  <a:cubicBezTo>
                    <a:pt x="17880" y="0"/>
                    <a:pt x="17736" y="15"/>
                    <a:pt x="17597" y="44"/>
                  </a:cubicBezTo>
                  <a:cubicBezTo>
                    <a:pt x="16879" y="213"/>
                    <a:pt x="16266" y="741"/>
                    <a:pt x="16013" y="1417"/>
                  </a:cubicBezTo>
                  <a:cubicBezTo>
                    <a:pt x="15928" y="1629"/>
                    <a:pt x="15865" y="1840"/>
                    <a:pt x="15738" y="2030"/>
                  </a:cubicBezTo>
                  <a:cubicBezTo>
                    <a:pt x="15567" y="2247"/>
                    <a:pt x="15334" y="2313"/>
                    <a:pt x="15069" y="2313"/>
                  </a:cubicBezTo>
                  <a:cubicBezTo>
                    <a:pt x="14656" y="2313"/>
                    <a:pt x="14165" y="2151"/>
                    <a:pt x="13718" y="2151"/>
                  </a:cubicBezTo>
                  <a:cubicBezTo>
                    <a:pt x="13673" y="2151"/>
                    <a:pt x="13628" y="2153"/>
                    <a:pt x="13583" y="2157"/>
                  </a:cubicBezTo>
                  <a:cubicBezTo>
                    <a:pt x="12907" y="2241"/>
                    <a:pt x="12358" y="2938"/>
                    <a:pt x="12464" y="3593"/>
                  </a:cubicBezTo>
                  <a:cubicBezTo>
                    <a:pt x="12654" y="4945"/>
                    <a:pt x="12844" y="5008"/>
                    <a:pt x="11640" y="5790"/>
                  </a:cubicBezTo>
                  <a:cubicBezTo>
                    <a:pt x="10732" y="6360"/>
                    <a:pt x="9823" y="6952"/>
                    <a:pt x="8873" y="7480"/>
                  </a:cubicBezTo>
                  <a:cubicBezTo>
                    <a:pt x="6274" y="8959"/>
                    <a:pt x="3169" y="11388"/>
                    <a:pt x="1479" y="15042"/>
                  </a:cubicBezTo>
                  <a:cubicBezTo>
                    <a:pt x="1141" y="15782"/>
                    <a:pt x="846" y="16584"/>
                    <a:pt x="634" y="17429"/>
                  </a:cubicBezTo>
                  <a:cubicBezTo>
                    <a:pt x="592" y="17641"/>
                    <a:pt x="529" y="17873"/>
                    <a:pt x="487" y="18105"/>
                  </a:cubicBezTo>
                  <a:cubicBezTo>
                    <a:pt x="1" y="20577"/>
                    <a:pt x="254" y="23027"/>
                    <a:pt x="1141" y="25266"/>
                  </a:cubicBezTo>
                  <a:cubicBezTo>
                    <a:pt x="2219" y="28097"/>
                    <a:pt x="4247" y="30568"/>
                    <a:pt x="6824" y="32343"/>
                  </a:cubicBezTo>
                  <a:cubicBezTo>
                    <a:pt x="7310" y="32660"/>
                    <a:pt x="7816" y="32977"/>
                    <a:pt x="8323" y="33272"/>
                  </a:cubicBezTo>
                  <a:cubicBezTo>
                    <a:pt x="10140" y="34265"/>
                    <a:pt x="12105" y="34962"/>
                    <a:pt x="14133" y="35406"/>
                  </a:cubicBezTo>
                  <a:cubicBezTo>
                    <a:pt x="15506" y="35702"/>
                    <a:pt x="16900" y="35892"/>
                    <a:pt x="18294" y="35976"/>
                  </a:cubicBezTo>
                  <a:cubicBezTo>
                    <a:pt x="18817" y="35999"/>
                    <a:pt x="19343" y="36011"/>
                    <a:pt x="19869" y="36011"/>
                  </a:cubicBezTo>
                  <a:cubicBezTo>
                    <a:pt x="20810" y="36011"/>
                    <a:pt x="21753" y="35973"/>
                    <a:pt x="22688" y="35892"/>
                  </a:cubicBezTo>
                  <a:cubicBezTo>
                    <a:pt x="24335" y="35765"/>
                    <a:pt x="25962" y="35490"/>
                    <a:pt x="27546" y="35152"/>
                  </a:cubicBezTo>
                  <a:cubicBezTo>
                    <a:pt x="29321" y="34751"/>
                    <a:pt x="31053" y="34096"/>
                    <a:pt x="32637" y="33209"/>
                  </a:cubicBezTo>
                  <a:cubicBezTo>
                    <a:pt x="36228" y="31244"/>
                    <a:pt x="39143" y="28118"/>
                    <a:pt x="40263" y="24083"/>
                  </a:cubicBezTo>
                  <a:cubicBezTo>
                    <a:pt x="40791" y="22119"/>
                    <a:pt x="40875" y="20049"/>
                    <a:pt x="40474" y="18084"/>
                  </a:cubicBezTo>
                  <a:cubicBezTo>
                    <a:pt x="40432" y="17831"/>
                    <a:pt x="40368" y="17556"/>
                    <a:pt x="40305" y="17303"/>
                  </a:cubicBezTo>
                  <a:cubicBezTo>
                    <a:pt x="40094" y="16458"/>
                    <a:pt x="39777" y="15655"/>
                    <a:pt x="39418" y="14916"/>
                  </a:cubicBezTo>
                  <a:cubicBezTo>
                    <a:pt x="39185" y="14409"/>
                    <a:pt x="38953" y="13965"/>
                    <a:pt x="38657" y="13521"/>
                  </a:cubicBezTo>
                  <a:cubicBezTo>
                    <a:pt x="36883" y="10691"/>
                    <a:pt x="34306" y="8705"/>
                    <a:pt x="32088" y="7438"/>
                  </a:cubicBezTo>
                  <a:cubicBezTo>
                    <a:pt x="30842" y="6762"/>
                    <a:pt x="29701" y="5917"/>
                    <a:pt x="28497" y="5220"/>
                  </a:cubicBezTo>
                  <a:cubicBezTo>
                    <a:pt x="27694" y="4776"/>
                    <a:pt x="26722" y="4501"/>
                    <a:pt x="26701" y="3403"/>
                  </a:cubicBezTo>
                  <a:cubicBezTo>
                    <a:pt x="26701" y="2643"/>
                    <a:pt x="27145" y="1713"/>
                    <a:pt x="26596" y="1206"/>
                  </a:cubicBezTo>
                  <a:cubicBezTo>
                    <a:pt x="26438" y="1069"/>
                    <a:pt x="26255" y="1014"/>
                    <a:pt x="26058" y="1014"/>
                  </a:cubicBezTo>
                  <a:cubicBezTo>
                    <a:pt x="25618" y="1014"/>
                    <a:pt x="25111" y="1283"/>
                    <a:pt x="24673" y="1502"/>
                  </a:cubicBezTo>
                  <a:cubicBezTo>
                    <a:pt x="24562" y="1566"/>
                    <a:pt x="24438" y="1630"/>
                    <a:pt x="24311" y="1630"/>
                  </a:cubicBezTo>
                  <a:cubicBezTo>
                    <a:pt x="24270" y="1630"/>
                    <a:pt x="24229" y="1623"/>
                    <a:pt x="24187" y="1607"/>
                  </a:cubicBezTo>
                  <a:cubicBezTo>
                    <a:pt x="23681" y="1502"/>
                    <a:pt x="23850" y="741"/>
                    <a:pt x="23533" y="340"/>
                  </a:cubicBezTo>
                  <a:cubicBezTo>
                    <a:pt x="23398" y="175"/>
                    <a:pt x="23214" y="108"/>
                    <a:pt x="23015" y="108"/>
                  </a:cubicBezTo>
                  <a:cubicBezTo>
                    <a:pt x="22652" y="108"/>
                    <a:pt x="22234" y="327"/>
                    <a:pt x="21948" y="572"/>
                  </a:cubicBezTo>
                  <a:cubicBezTo>
                    <a:pt x="21571" y="914"/>
                    <a:pt x="21132" y="1332"/>
                    <a:pt x="20646" y="1332"/>
                  </a:cubicBezTo>
                  <a:cubicBezTo>
                    <a:pt x="20560" y="1332"/>
                    <a:pt x="20473" y="1319"/>
                    <a:pt x="20385" y="1291"/>
                  </a:cubicBezTo>
                  <a:cubicBezTo>
                    <a:pt x="20047" y="1185"/>
                    <a:pt x="19836" y="868"/>
                    <a:pt x="19604" y="636"/>
                  </a:cubicBezTo>
                  <a:cubicBezTo>
                    <a:pt x="19198" y="230"/>
                    <a:pt x="18603" y="0"/>
                    <a:pt x="18025" y="0"/>
                  </a:cubicBezTo>
                  <a:close/>
                </a:path>
              </a:pathLst>
            </a:custGeom>
            <a:solidFill>
              <a:srgbClr val="FFF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5" name="Google Shape;15865;p450"/>
            <p:cNvSpPr/>
            <p:nvPr/>
          </p:nvSpPr>
          <p:spPr>
            <a:xfrm>
              <a:off x="3635450" y="-2684075"/>
              <a:ext cx="75300" cy="87800"/>
            </a:xfrm>
            <a:custGeom>
              <a:rect b="b" l="l" r="r" t="t"/>
              <a:pathLst>
                <a:path extrusionOk="0" h="3512" w="3012">
                  <a:moveTo>
                    <a:pt x="2291" y="1"/>
                  </a:moveTo>
                  <a:cubicBezTo>
                    <a:pt x="2149" y="1"/>
                    <a:pt x="1979" y="61"/>
                    <a:pt x="1774" y="199"/>
                  </a:cubicBezTo>
                  <a:cubicBezTo>
                    <a:pt x="1352" y="495"/>
                    <a:pt x="1225" y="1129"/>
                    <a:pt x="1014" y="1572"/>
                  </a:cubicBezTo>
                  <a:cubicBezTo>
                    <a:pt x="739" y="2079"/>
                    <a:pt x="423" y="2523"/>
                    <a:pt x="63" y="2966"/>
                  </a:cubicBezTo>
                  <a:cubicBezTo>
                    <a:pt x="21" y="3009"/>
                    <a:pt x="0" y="3051"/>
                    <a:pt x="0" y="3072"/>
                  </a:cubicBezTo>
                  <a:cubicBezTo>
                    <a:pt x="0" y="3114"/>
                    <a:pt x="42" y="3135"/>
                    <a:pt x="63" y="3156"/>
                  </a:cubicBezTo>
                  <a:cubicBezTo>
                    <a:pt x="271" y="3401"/>
                    <a:pt x="593" y="3511"/>
                    <a:pt x="917" y="3511"/>
                  </a:cubicBezTo>
                  <a:cubicBezTo>
                    <a:pt x="1152" y="3511"/>
                    <a:pt x="1389" y="3453"/>
                    <a:pt x="1584" y="3347"/>
                  </a:cubicBezTo>
                  <a:cubicBezTo>
                    <a:pt x="2091" y="3072"/>
                    <a:pt x="2408" y="2586"/>
                    <a:pt x="2683" y="2100"/>
                  </a:cubicBezTo>
                  <a:cubicBezTo>
                    <a:pt x="2965" y="1553"/>
                    <a:pt x="3012" y="1"/>
                    <a:pt x="2291" y="1"/>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6" name="Google Shape;15866;p450"/>
            <p:cNvSpPr/>
            <p:nvPr/>
          </p:nvSpPr>
          <p:spPr>
            <a:xfrm>
              <a:off x="3782250" y="-2691475"/>
              <a:ext cx="80350" cy="95500"/>
            </a:xfrm>
            <a:custGeom>
              <a:rect b="b" l="l" r="r" t="t"/>
              <a:pathLst>
                <a:path extrusionOk="0" h="3820" w="3214">
                  <a:moveTo>
                    <a:pt x="1103" y="0"/>
                  </a:moveTo>
                  <a:cubicBezTo>
                    <a:pt x="1067" y="0"/>
                    <a:pt x="1031" y="3"/>
                    <a:pt x="993" y="9"/>
                  </a:cubicBezTo>
                  <a:cubicBezTo>
                    <a:pt x="1" y="157"/>
                    <a:pt x="676" y="3136"/>
                    <a:pt x="1289" y="3579"/>
                  </a:cubicBezTo>
                  <a:lnTo>
                    <a:pt x="1458" y="3664"/>
                  </a:lnTo>
                  <a:cubicBezTo>
                    <a:pt x="1695" y="3771"/>
                    <a:pt x="1889" y="3819"/>
                    <a:pt x="2046" y="3819"/>
                  </a:cubicBezTo>
                  <a:cubicBezTo>
                    <a:pt x="3214" y="3819"/>
                    <a:pt x="2311" y="1152"/>
                    <a:pt x="1902" y="537"/>
                  </a:cubicBezTo>
                  <a:cubicBezTo>
                    <a:pt x="1711" y="251"/>
                    <a:pt x="1435" y="0"/>
                    <a:pt x="1103"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7" name="Google Shape;15867;p450"/>
            <p:cNvSpPr/>
            <p:nvPr/>
          </p:nvSpPr>
          <p:spPr>
            <a:xfrm>
              <a:off x="3901075" y="-2680525"/>
              <a:ext cx="60750" cy="69625"/>
            </a:xfrm>
            <a:custGeom>
              <a:rect b="b" l="l" r="r" t="t"/>
              <a:pathLst>
                <a:path extrusionOk="0" h="2785" w="2430">
                  <a:moveTo>
                    <a:pt x="1137" y="1"/>
                  </a:moveTo>
                  <a:cubicBezTo>
                    <a:pt x="1018" y="1"/>
                    <a:pt x="893" y="37"/>
                    <a:pt x="761" y="120"/>
                  </a:cubicBezTo>
                  <a:cubicBezTo>
                    <a:pt x="0" y="585"/>
                    <a:pt x="888" y="2191"/>
                    <a:pt x="1395" y="2592"/>
                  </a:cubicBezTo>
                  <a:cubicBezTo>
                    <a:pt x="1549" y="2688"/>
                    <a:pt x="1685" y="2785"/>
                    <a:pt x="1853" y="2785"/>
                  </a:cubicBezTo>
                  <a:cubicBezTo>
                    <a:pt x="1869" y="2785"/>
                    <a:pt x="1885" y="2784"/>
                    <a:pt x="1902" y="2782"/>
                  </a:cubicBezTo>
                  <a:cubicBezTo>
                    <a:pt x="2113" y="2761"/>
                    <a:pt x="2303" y="2571"/>
                    <a:pt x="2345" y="2381"/>
                  </a:cubicBezTo>
                  <a:cubicBezTo>
                    <a:pt x="2430" y="2169"/>
                    <a:pt x="2387" y="1958"/>
                    <a:pt x="2366" y="1747"/>
                  </a:cubicBezTo>
                  <a:cubicBezTo>
                    <a:pt x="2276" y="1260"/>
                    <a:pt x="1831" y="1"/>
                    <a:pt x="1137" y="1"/>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8" name="Google Shape;15868;p450"/>
            <p:cNvSpPr/>
            <p:nvPr/>
          </p:nvSpPr>
          <p:spPr>
            <a:xfrm>
              <a:off x="3325450" y="-2461000"/>
              <a:ext cx="993375" cy="562775"/>
            </a:xfrm>
            <a:custGeom>
              <a:rect b="b" l="l" r="r" t="t"/>
              <a:pathLst>
                <a:path extrusionOk="0" h="22511" w="39735">
                  <a:moveTo>
                    <a:pt x="37495" y="0"/>
                  </a:moveTo>
                  <a:lnTo>
                    <a:pt x="37326" y="465"/>
                  </a:lnTo>
                  <a:cubicBezTo>
                    <a:pt x="37115" y="1014"/>
                    <a:pt x="36883" y="1542"/>
                    <a:pt x="36650" y="2070"/>
                  </a:cubicBezTo>
                  <a:cubicBezTo>
                    <a:pt x="36143" y="3211"/>
                    <a:pt x="35531" y="4288"/>
                    <a:pt x="34834" y="5281"/>
                  </a:cubicBezTo>
                  <a:cubicBezTo>
                    <a:pt x="34580" y="5619"/>
                    <a:pt x="34327" y="5957"/>
                    <a:pt x="34031" y="6274"/>
                  </a:cubicBezTo>
                  <a:cubicBezTo>
                    <a:pt x="33946" y="6359"/>
                    <a:pt x="33904" y="6443"/>
                    <a:pt x="33820" y="6506"/>
                  </a:cubicBezTo>
                  <a:cubicBezTo>
                    <a:pt x="33820" y="6549"/>
                    <a:pt x="33799" y="6570"/>
                    <a:pt x="33799" y="6570"/>
                  </a:cubicBezTo>
                  <a:cubicBezTo>
                    <a:pt x="32637" y="7837"/>
                    <a:pt x="31306" y="8915"/>
                    <a:pt x="29933" y="9929"/>
                  </a:cubicBezTo>
                  <a:cubicBezTo>
                    <a:pt x="28327" y="11090"/>
                    <a:pt x="26659" y="12147"/>
                    <a:pt x="24948" y="13055"/>
                  </a:cubicBezTo>
                  <a:cubicBezTo>
                    <a:pt x="24208" y="13477"/>
                    <a:pt x="23469" y="13836"/>
                    <a:pt x="22709" y="14174"/>
                  </a:cubicBezTo>
                  <a:cubicBezTo>
                    <a:pt x="21040" y="14914"/>
                    <a:pt x="19329" y="15484"/>
                    <a:pt x="17575" y="15886"/>
                  </a:cubicBezTo>
                  <a:lnTo>
                    <a:pt x="17259" y="15970"/>
                  </a:lnTo>
                  <a:cubicBezTo>
                    <a:pt x="16371" y="16160"/>
                    <a:pt x="15442" y="16287"/>
                    <a:pt x="14534" y="16371"/>
                  </a:cubicBezTo>
                  <a:cubicBezTo>
                    <a:pt x="13884" y="16429"/>
                    <a:pt x="13227" y="16462"/>
                    <a:pt x="12564" y="16462"/>
                  </a:cubicBezTo>
                  <a:cubicBezTo>
                    <a:pt x="12021" y="16462"/>
                    <a:pt x="11473" y="16440"/>
                    <a:pt x="10921" y="16392"/>
                  </a:cubicBezTo>
                  <a:cubicBezTo>
                    <a:pt x="8619" y="16224"/>
                    <a:pt x="6380" y="15674"/>
                    <a:pt x="4267" y="14681"/>
                  </a:cubicBezTo>
                  <a:cubicBezTo>
                    <a:pt x="2958" y="14069"/>
                    <a:pt x="1500" y="12738"/>
                    <a:pt x="0" y="11766"/>
                  </a:cubicBezTo>
                  <a:lnTo>
                    <a:pt x="0" y="11766"/>
                  </a:lnTo>
                  <a:cubicBezTo>
                    <a:pt x="1078" y="14597"/>
                    <a:pt x="3106" y="17068"/>
                    <a:pt x="5683" y="18843"/>
                  </a:cubicBezTo>
                  <a:cubicBezTo>
                    <a:pt x="6169" y="19160"/>
                    <a:pt x="6675" y="19477"/>
                    <a:pt x="7182" y="19772"/>
                  </a:cubicBezTo>
                  <a:cubicBezTo>
                    <a:pt x="8999" y="20765"/>
                    <a:pt x="10964" y="21462"/>
                    <a:pt x="12992" y="21906"/>
                  </a:cubicBezTo>
                  <a:cubicBezTo>
                    <a:pt x="14365" y="22202"/>
                    <a:pt x="15759" y="22392"/>
                    <a:pt x="17153" y="22476"/>
                  </a:cubicBezTo>
                  <a:cubicBezTo>
                    <a:pt x="17676" y="22499"/>
                    <a:pt x="18202" y="22511"/>
                    <a:pt x="18728" y="22511"/>
                  </a:cubicBezTo>
                  <a:cubicBezTo>
                    <a:pt x="19669" y="22511"/>
                    <a:pt x="20612" y="22473"/>
                    <a:pt x="21547" y="22392"/>
                  </a:cubicBezTo>
                  <a:cubicBezTo>
                    <a:pt x="23194" y="22265"/>
                    <a:pt x="24821" y="21990"/>
                    <a:pt x="26405" y="21652"/>
                  </a:cubicBezTo>
                  <a:cubicBezTo>
                    <a:pt x="28180" y="21251"/>
                    <a:pt x="29912" y="20596"/>
                    <a:pt x="31496" y="19709"/>
                  </a:cubicBezTo>
                  <a:cubicBezTo>
                    <a:pt x="35087" y="17744"/>
                    <a:pt x="38002" y="14618"/>
                    <a:pt x="39122" y="10583"/>
                  </a:cubicBezTo>
                  <a:cubicBezTo>
                    <a:pt x="39650" y="8619"/>
                    <a:pt x="39734" y="6549"/>
                    <a:pt x="39312" y="4563"/>
                  </a:cubicBezTo>
                  <a:cubicBezTo>
                    <a:pt x="39270" y="4288"/>
                    <a:pt x="39206" y="4035"/>
                    <a:pt x="39122" y="3760"/>
                  </a:cubicBezTo>
                  <a:cubicBezTo>
                    <a:pt x="38911" y="2915"/>
                    <a:pt x="38594" y="2134"/>
                    <a:pt x="38256" y="1394"/>
                  </a:cubicBezTo>
                  <a:cubicBezTo>
                    <a:pt x="38023" y="887"/>
                    <a:pt x="37791" y="444"/>
                    <a:pt x="37495"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9" name="Google Shape;15869;p450"/>
            <p:cNvSpPr/>
            <p:nvPr/>
          </p:nvSpPr>
          <p:spPr>
            <a:xfrm>
              <a:off x="3296925" y="-2426675"/>
              <a:ext cx="1021900" cy="528400"/>
            </a:xfrm>
            <a:custGeom>
              <a:rect b="b" l="l" r="r" t="t"/>
              <a:pathLst>
                <a:path extrusionOk="0" h="21136" w="40876">
                  <a:moveTo>
                    <a:pt x="39354" y="0"/>
                  </a:moveTo>
                  <a:cubicBezTo>
                    <a:pt x="38763" y="106"/>
                    <a:pt x="38235" y="338"/>
                    <a:pt x="37770" y="655"/>
                  </a:cubicBezTo>
                  <a:cubicBezTo>
                    <a:pt x="37200" y="1014"/>
                    <a:pt x="36756" y="1500"/>
                    <a:pt x="36397" y="2049"/>
                  </a:cubicBezTo>
                  <a:lnTo>
                    <a:pt x="36017" y="2049"/>
                  </a:lnTo>
                  <a:cubicBezTo>
                    <a:pt x="35869" y="2049"/>
                    <a:pt x="35721" y="2049"/>
                    <a:pt x="35573" y="2070"/>
                  </a:cubicBezTo>
                  <a:cubicBezTo>
                    <a:pt x="34602" y="2176"/>
                    <a:pt x="33693" y="2704"/>
                    <a:pt x="33060" y="3507"/>
                  </a:cubicBezTo>
                  <a:cubicBezTo>
                    <a:pt x="32447" y="4289"/>
                    <a:pt x="32172" y="5302"/>
                    <a:pt x="32299" y="6253"/>
                  </a:cubicBezTo>
                  <a:cubicBezTo>
                    <a:pt x="31560" y="6718"/>
                    <a:pt x="30757" y="7225"/>
                    <a:pt x="29912" y="7711"/>
                  </a:cubicBezTo>
                  <a:cubicBezTo>
                    <a:pt x="27969" y="8830"/>
                    <a:pt x="25687" y="10478"/>
                    <a:pt x="23850" y="12738"/>
                  </a:cubicBezTo>
                  <a:cubicBezTo>
                    <a:pt x="22350" y="14576"/>
                    <a:pt x="21103" y="16794"/>
                    <a:pt x="20470" y="19456"/>
                  </a:cubicBezTo>
                  <a:cubicBezTo>
                    <a:pt x="20068" y="17766"/>
                    <a:pt x="19414" y="16118"/>
                    <a:pt x="18463" y="14618"/>
                  </a:cubicBezTo>
                  <a:cubicBezTo>
                    <a:pt x="18463" y="14597"/>
                    <a:pt x="18442" y="14534"/>
                    <a:pt x="18400" y="14513"/>
                  </a:cubicBezTo>
                  <a:cubicBezTo>
                    <a:pt x="16710" y="11851"/>
                    <a:pt x="14238" y="9548"/>
                    <a:pt x="11048" y="7711"/>
                  </a:cubicBezTo>
                  <a:cubicBezTo>
                    <a:pt x="10520" y="7415"/>
                    <a:pt x="9992" y="7077"/>
                    <a:pt x="9422" y="6697"/>
                  </a:cubicBezTo>
                  <a:cubicBezTo>
                    <a:pt x="8788" y="6295"/>
                    <a:pt x="8133" y="5873"/>
                    <a:pt x="7457" y="5493"/>
                  </a:cubicBezTo>
                  <a:cubicBezTo>
                    <a:pt x="7288" y="5408"/>
                    <a:pt x="7162" y="5324"/>
                    <a:pt x="6993" y="5239"/>
                  </a:cubicBezTo>
                  <a:cubicBezTo>
                    <a:pt x="7141" y="4458"/>
                    <a:pt x="7267" y="2958"/>
                    <a:pt x="6000" y="1817"/>
                  </a:cubicBezTo>
                  <a:cubicBezTo>
                    <a:pt x="5387" y="1268"/>
                    <a:pt x="4627" y="972"/>
                    <a:pt x="3782" y="972"/>
                  </a:cubicBezTo>
                  <a:cubicBezTo>
                    <a:pt x="3507" y="972"/>
                    <a:pt x="3275" y="993"/>
                    <a:pt x="3043" y="1057"/>
                  </a:cubicBezTo>
                  <a:cubicBezTo>
                    <a:pt x="2620" y="592"/>
                    <a:pt x="2092" y="275"/>
                    <a:pt x="1479" y="148"/>
                  </a:cubicBezTo>
                  <a:cubicBezTo>
                    <a:pt x="1057" y="1078"/>
                    <a:pt x="698" y="2113"/>
                    <a:pt x="487" y="3211"/>
                  </a:cubicBezTo>
                  <a:cubicBezTo>
                    <a:pt x="1" y="5662"/>
                    <a:pt x="254" y="8133"/>
                    <a:pt x="1141" y="10372"/>
                  </a:cubicBezTo>
                  <a:cubicBezTo>
                    <a:pt x="2219" y="13203"/>
                    <a:pt x="4247" y="15674"/>
                    <a:pt x="6824" y="17449"/>
                  </a:cubicBezTo>
                  <a:cubicBezTo>
                    <a:pt x="10666" y="20092"/>
                    <a:pt x="15325" y="21136"/>
                    <a:pt x="19985" y="21136"/>
                  </a:cubicBezTo>
                  <a:cubicBezTo>
                    <a:pt x="22551" y="21136"/>
                    <a:pt x="25116" y="20819"/>
                    <a:pt x="27546" y="20279"/>
                  </a:cubicBezTo>
                  <a:cubicBezTo>
                    <a:pt x="33292" y="18970"/>
                    <a:pt x="38636" y="15041"/>
                    <a:pt x="40263" y="9210"/>
                  </a:cubicBezTo>
                  <a:cubicBezTo>
                    <a:pt x="40791" y="7246"/>
                    <a:pt x="40875" y="5176"/>
                    <a:pt x="40453" y="3169"/>
                  </a:cubicBezTo>
                  <a:cubicBezTo>
                    <a:pt x="40221" y="2028"/>
                    <a:pt x="39883" y="972"/>
                    <a:pt x="39397" y="0"/>
                  </a:cubicBezTo>
                  <a:close/>
                </a:path>
              </a:pathLst>
            </a:custGeom>
            <a:solidFill>
              <a:srgbClr val="F6DE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0" name="Google Shape;15870;p450"/>
            <p:cNvSpPr/>
            <p:nvPr/>
          </p:nvSpPr>
          <p:spPr>
            <a:xfrm>
              <a:off x="2740325" y="-2364625"/>
              <a:ext cx="1021350" cy="899175"/>
            </a:xfrm>
            <a:custGeom>
              <a:rect b="b" l="l" r="r" t="t"/>
              <a:pathLst>
                <a:path extrusionOk="0" h="35967" w="40854">
                  <a:moveTo>
                    <a:pt x="18075" y="1"/>
                  </a:moveTo>
                  <a:cubicBezTo>
                    <a:pt x="17922" y="1"/>
                    <a:pt x="17768" y="18"/>
                    <a:pt x="17617" y="53"/>
                  </a:cubicBezTo>
                  <a:cubicBezTo>
                    <a:pt x="16899" y="201"/>
                    <a:pt x="16308" y="729"/>
                    <a:pt x="16033" y="1426"/>
                  </a:cubicBezTo>
                  <a:cubicBezTo>
                    <a:pt x="15949" y="1595"/>
                    <a:pt x="15906" y="1849"/>
                    <a:pt x="15780" y="1997"/>
                  </a:cubicBezTo>
                  <a:cubicBezTo>
                    <a:pt x="15601" y="2214"/>
                    <a:pt x="15363" y="2280"/>
                    <a:pt x="15095" y="2280"/>
                  </a:cubicBezTo>
                  <a:cubicBezTo>
                    <a:pt x="14677" y="2280"/>
                    <a:pt x="14186" y="2118"/>
                    <a:pt x="13739" y="2118"/>
                  </a:cubicBezTo>
                  <a:cubicBezTo>
                    <a:pt x="13693" y="2118"/>
                    <a:pt x="13648" y="2120"/>
                    <a:pt x="13604" y="2123"/>
                  </a:cubicBezTo>
                  <a:cubicBezTo>
                    <a:pt x="12949" y="2187"/>
                    <a:pt x="12400" y="2905"/>
                    <a:pt x="12505" y="3560"/>
                  </a:cubicBezTo>
                  <a:cubicBezTo>
                    <a:pt x="12674" y="4869"/>
                    <a:pt x="12865" y="4954"/>
                    <a:pt x="11682" y="5714"/>
                  </a:cubicBezTo>
                  <a:cubicBezTo>
                    <a:pt x="10752" y="6306"/>
                    <a:pt x="9865" y="6855"/>
                    <a:pt x="8914" y="7404"/>
                  </a:cubicBezTo>
                  <a:cubicBezTo>
                    <a:pt x="5661" y="9284"/>
                    <a:pt x="1584" y="12643"/>
                    <a:pt x="507" y="18051"/>
                  </a:cubicBezTo>
                  <a:cubicBezTo>
                    <a:pt x="0" y="20501"/>
                    <a:pt x="275" y="22973"/>
                    <a:pt x="1141" y="25212"/>
                  </a:cubicBezTo>
                  <a:cubicBezTo>
                    <a:pt x="2218" y="28043"/>
                    <a:pt x="4267" y="30514"/>
                    <a:pt x="6823" y="32288"/>
                  </a:cubicBezTo>
                  <a:cubicBezTo>
                    <a:pt x="10656" y="34933"/>
                    <a:pt x="15340" y="35967"/>
                    <a:pt x="20008" y="35967"/>
                  </a:cubicBezTo>
                  <a:cubicBezTo>
                    <a:pt x="20897" y="35967"/>
                    <a:pt x="21785" y="35929"/>
                    <a:pt x="22666" y="35858"/>
                  </a:cubicBezTo>
                  <a:cubicBezTo>
                    <a:pt x="24293" y="35711"/>
                    <a:pt x="25940" y="35457"/>
                    <a:pt x="27525" y="35119"/>
                  </a:cubicBezTo>
                  <a:cubicBezTo>
                    <a:pt x="33270" y="33852"/>
                    <a:pt x="38615" y="29880"/>
                    <a:pt x="40241" y="24050"/>
                  </a:cubicBezTo>
                  <a:cubicBezTo>
                    <a:pt x="40727" y="22276"/>
                    <a:pt x="40854" y="20396"/>
                    <a:pt x="40558" y="18748"/>
                  </a:cubicBezTo>
                  <a:cubicBezTo>
                    <a:pt x="40537" y="18537"/>
                    <a:pt x="40495" y="18347"/>
                    <a:pt x="40452" y="18156"/>
                  </a:cubicBezTo>
                  <a:cubicBezTo>
                    <a:pt x="40114" y="16424"/>
                    <a:pt x="39459" y="14903"/>
                    <a:pt x="38636" y="13594"/>
                  </a:cubicBezTo>
                  <a:cubicBezTo>
                    <a:pt x="38424" y="13256"/>
                    <a:pt x="38213" y="12897"/>
                    <a:pt x="37981" y="12580"/>
                  </a:cubicBezTo>
                  <a:cubicBezTo>
                    <a:pt x="37432" y="11819"/>
                    <a:pt x="36798" y="11143"/>
                    <a:pt x="36122" y="10510"/>
                  </a:cubicBezTo>
                  <a:cubicBezTo>
                    <a:pt x="34812" y="9242"/>
                    <a:pt x="33376" y="8249"/>
                    <a:pt x="32087" y="7510"/>
                  </a:cubicBezTo>
                  <a:cubicBezTo>
                    <a:pt x="30883" y="6813"/>
                    <a:pt x="29743" y="5968"/>
                    <a:pt x="28517" y="5271"/>
                  </a:cubicBezTo>
                  <a:cubicBezTo>
                    <a:pt x="27757" y="4827"/>
                    <a:pt x="26764" y="4532"/>
                    <a:pt x="26722" y="3454"/>
                  </a:cubicBezTo>
                  <a:cubicBezTo>
                    <a:pt x="26722" y="2694"/>
                    <a:pt x="27187" y="1764"/>
                    <a:pt x="26616" y="1257"/>
                  </a:cubicBezTo>
                  <a:cubicBezTo>
                    <a:pt x="26466" y="1120"/>
                    <a:pt x="26284" y="1065"/>
                    <a:pt x="26087" y="1065"/>
                  </a:cubicBezTo>
                  <a:cubicBezTo>
                    <a:pt x="25649" y="1065"/>
                    <a:pt x="25131" y="1334"/>
                    <a:pt x="24694" y="1553"/>
                  </a:cubicBezTo>
                  <a:cubicBezTo>
                    <a:pt x="24589" y="1623"/>
                    <a:pt x="24440" y="1664"/>
                    <a:pt x="24308" y="1664"/>
                  </a:cubicBezTo>
                  <a:cubicBezTo>
                    <a:pt x="24281" y="1664"/>
                    <a:pt x="24255" y="1662"/>
                    <a:pt x="24229" y="1659"/>
                  </a:cubicBezTo>
                  <a:cubicBezTo>
                    <a:pt x="23722" y="1532"/>
                    <a:pt x="23870" y="750"/>
                    <a:pt x="23553" y="370"/>
                  </a:cubicBezTo>
                  <a:cubicBezTo>
                    <a:pt x="23434" y="200"/>
                    <a:pt x="23273" y="125"/>
                    <a:pt x="23082" y="125"/>
                  </a:cubicBezTo>
                  <a:cubicBezTo>
                    <a:pt x="23037" y="125"/>
                    <a:pt x="22989" y="130"/>
                    <a:pt x="22941" y="138"/>
                  </a:cubicBezTo>
                  <a:cubicBezTo>
                    <a:pt x="22603" y="159"/>
                    <a:pt x="22244" y="370"/>
                    <a:pt x="21969" y="602"/>
                  </a:cubicBezTo>
                  <a:cubicBezTo>
                    <a:pt x="21587" y="948"/>
                    <a:pt x="21144" y="1355"/>
                    <a:pt x="20651" y="1355"/>
                  </a:cubicBezTo>
                  <a:cubicBezTo>
                    <a:pt x="20570" y="1355"/>
                    <a:pt x="20489" y="1344"/>
                    <a:pt x="20406" y="1321"/>
                  </a:cubicBezTo>
                  <a:cubicBezTo>
                    <a:pt x="20068" y="1194"/>
                    <a:pt x="19857" y="856"/>
                    <a:pt x="19624" y="624"/>
                  </a:cubicBezTo>
                  <a:cubicBezTo>
                    <a:pt x="19224" y="240"/>
                    <a:pt x="18652" y="1"/>
                    <a:pt x="18075" y="1"/>
                  </a:cubicBezTo>
                  <a:close/>
                </a:path>
              </a:pathLst>
            </a:custGeom>
            <a:solidFill>
              <a:srgbClr val="FFF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1" name="Google Shape;15871;p450"/>
            <p:cNvSpPr/>
            <p:nvPr/>
          </p:nvSpPr>
          <p:spPr>
            <a:xfrm>
              <a:off x="3078300" y="-2251550"/>
              <a:ext cx="75325" cy="87775"/>
            </a:xfrm>
            <a:custGeom>
              <a:rect b="b" l="l" r="r" t="t"/>
              <a:pathLst>
                <a:path extrusionOk="0" h="3511" w="3013">
                  <a:moveTo>
                    <a:pt x="2291" y="1"/>
                  </a:moveTo>
                  <a:cubicBezTo>
                    <a:pt x="2150" y="1"/>
                    <a:pt x="1979" y="60"/>
                    <a:pt x="1775" y="199"/>
                  </a:cubicBezTo>
                  <a:cubicBezTo>
                    <a:pt x="1352" y="494"/>
                    <a:pt x="1226" y="1128"/>
                    <a:pt x="1014" y="1572"/>
                  </a:cubicBezTo>
                  <a:cubicBezTo>
                    <a:pt x="740" y="2079"/>
                    <a:pt x="423" y="2543"/>
                    <a:pt x="64" y="2966"/>
                  </a:cubicBezTo>
                  <a:cubicBezTo>
                    <a:pt x="43" y="3008"/>
                    <a:pt x="0" y="3050"/>
                    <a:pt x="0" y="3071"/>
                  </a:cubicBezTo>
                  <a:cubicBezTo>
                    <a:pt x="0" y="3093"/>
                    <a:pt x="43" y="3135"/>
                    <a:pt x="64" y="3156"/>
                  </a:cubicBezTo>
                  <a:cubicBezTo>
                    <a:pt x="272" y="3401"/>
                    <a:pt x="593" y="3511"/>
                    <a:pt x="917" y="3511"/>
                  </a:cubicBezTo>
                  <a:cubicBezTo>
                    <a:pt x="1153" y="3511"/>
                    <a:pt x="1389" y="3453"/>
                    <a:pt x="1585" y="3346"/>
                  </a:cubicBezTo>
                  <a:cubicBezTo>
                    <a:pt x="2092" y="3071"/>
                    <a:pt x="2408" y="2565"/>
                    <a:pt x="2683" y="2100"/>
                  </a:cubicBezTo>
                  <a:cubicBezTo>
                    <a:pt x="2966" y="1552"/>
                    <a:pt x="3012" y="1"/>
                    <a:pt x="2291" y="1"/>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2" name="Google Shape;15872;p450"/>
            <p:cNvSpPr/>
            <p:nvPr/>
          </p:nvSpPr>
          <p:spPr>
            <a:xfrm>
              <a:off x="3225100" y="-2258850"/>
              <a:ext cx="80375" cy="95900"/>
            </a:xfrm>
            <a:custGeom>
              <a:rect b="b" l="l" r="r" t="t"/>
              <a:pathLst>
                <a:path extrusionOk="0" h="3836" w="3215">
                  <a:moveTo>
                    <a:pt x="1076" y="0"/>
                  </a:moveTo>
                  <a:cubicBezTo>
                    <a:pt x="1049" y="0"/>
                    <a:pt x="1022" y="2"/>
                    <a:pt x="994" y="5"/>
                  </a:cubicBezTo>
                  <a:cubicBezTo>
                    <a:pt x="1" y="153"/>
                    <a:pt x="677" y="3152"/>
                    <a:pt x="1289" y="3596"/>
                  </a:cubicBezTo>
                  <a:lnTo>
                    <a:pt x="1458" y="3680"/>
                  </a:lnTo>
                  <a:cubicBezTo>
                    <a:pt x="1696" y="3788"/>
                    <a:pt x="1890" y="3836"/>
                    <a:pt x="2046" y="3836"/>
                  </a:cubicBezTo>
                  <a:cubicBezTo>
                    <a:pt x="3214" y="3836"/>
                    <a:pt x="2312" y="1166"/>
                    <a:pt x="1902" y="533"/>
                  </a:cubicBezTo>
                  <a:cubicBezTo>
                    <a:pt x="1706" y="239"/>
                    <a:pt x="1420" y="0"/>
                    <a:pt x="1076"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3" name="Google Shape;15873;p450"/>
            <p:cNvSpPr/>
            <p:nvPr/>
          </p:nvSpPr>
          <p:spPr>
            <a:xfrm>
              <a:off x="3343925" y="-2248350"/>
              <a:ext cx="60750" cy="69975"/>
            </a:xfrm>
            <a:custGeom>
              <a:rect b="b" l="l" r="r" t="t"/>
              <a:pathLst>
                <a:path extrusionOk="0" h="2799" w="2430">
                  <a:moveTo>
                    <a:pt x="1129" y="0"/>
                  </a:moveTo>
                  <a:cubicBezTo>
                    <a:pt x="1013" y="0"/>
                    <a:pt x="890" y="35"/>
                    <a:pt x="761" y="113"/>
                  </a:cubicBezTo>
                  <a:cubicBezTo>
                    <a:pt x="1" y="599"/>
                    <a:pt x="888" y="2225"/>
                    <a:pt x="1395" y="2606"/>
                  </a:cubicBezTo>
                  <a:cubicBezTo>
                    <a:pt x="1549" y="2702"/>
                    <a:pt x="1686" y="2798"/>
                    <a:pt x="1853" y="2798"/>
                  </a:cubicBezTo>
                  <a:cubicBezTo>
                    <a:pt x="1869" y="2798"/>
                    <a:pt x="1885" y="2797"/>
                    <a:pt x="1902" y="2796"/>
                  </a:cubicBezTo>
                  <a:cubicBezTo>
                    <a:pt x="2113" y="2753"/>
                    <a:pt x="2303" y="2584"/>
                    <a:pt x="2345" y="2394"/>
                  </a:cubicBezTo>
                  <a:cubicBezTo>
                    <a:pt x="2430" y="2183"/>
                    <a:pt x="2409" y="1972"/>
                    <a:pt x="2367" y="1761"/>
                  </a:cubicBezTo>
                  <a:cubicBezTo>
                    <a:pt x="2276" y="1253"/>
                    <a:pt x="1828" y="0"/>
                    <a:pt x="1129"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4" name="Google Shape;15874;p450"/>
            <p:cNvSpPr/>
            <p:nvPr/>
          </p:nvSpPr>
          <p:spPr>
            <a:xfrm>
              <a:off x="2768825" y="-2026900"/>
              <a:ext cx="992850" cy="561450"/>
            </a:xfrm>
            <a:custGeom>
              <a:rect b="b" l="l" r="r" t="t"/>
              <a:pathLst>
                <a:path extrusionOk="0" h="22458" w="39714">
                  <a:moveTo>
                    <a:pt x="37496" y="0"/>
                  </a:moveTo>
                  <a:cubicBezTo>
                    <a:pt x="37453" y="169"/>
                    <a:pt x="37390" y="296"/>
                    <a:pt x="37348" y="444"/>
                  </a:cubicBezTo>
                  <a:cubicBezTo>
                    <a:pt x="36777" y="1880"/>
                    <a:pt x="36123" y="3296"/>
                    <a:pt x="35278" y="4563"/>
                  </a:cubicBezTo>
                  <a:cubicBezTo>
                    <a:pt x="35151" y="4774"/>
                    <a:pt x="34982" y="5028"/>
                    <a:pt x="34834" y="5239"/>
                  </a:cubicBezTo>
                  <a:cubicBezTo>
                    <a:pt x="33482" y="7077"/>
                    <a:pt x="31750" y="8555"/>
                    <a:pt x="29954" y="9886"/>
                  </a:cubicBezTo>
                  <a:cubicBezTo>
                    <a:pt x="26934" y="12083"/>
                    <a:pt x="23681" y="13921"/>
                    <a:pt x="20237" y="15083"/>
                  </a:cubicBezTo>
                  <a:cubicBezTo>
                    <a:pt x="19350" y="15378"/>
                    <a:pt x="18484" y="15611"/>
                    <a:pt x="17597" y="15822"/>
                  </a:cubicBezTo>
                  <a:cubicBezTo>
                    <a:pt x="15953" y="16192"/>
                    <a:pt x="14262" y="16389"/>
                    <a:pt x="12573" y="16389"/>
                  </a:cubicBezTo>
                  <a:cubicBezTo>
                    <a:pt x="9727" y="16389"/>
                    <a:pt x="6887" y="15830"/>
                    <a:pt x="4289" y="14597"/>
                  </a:cubicBezTo>
                  <a:cubicBezTo>
                    <a:pt x="2958" y="13963"/>
                    <a:pt x="1501" y="12675"/>
                    <a:pt x="1" y="11703"/>
                  </a:cubicBezTo>
                  <a:lnTo>
                    <a:pt x="1" y="11703"/>
                  </a:lnTo>
                  <a:cubicBezTo>
                    <a:pt x="1078" y="14534"/>
                    <a:pt x="3127" y="17005"/>
                    <a:pt x="5683" y="18779"/>
                  </a:cubicBezTo>
                  <a:cubicBezTo>
                    <a:pt x="9516" y="21424"/>
                    <a:pt x="14200" y="22458"/>
                    <a:pt x="18868" y="22458"/>
                  </a:cubicBezTo>
                  <a:cubicBezTo>
                    <a:pt x="19757" y="22458"/>
                    <a:pt x="20645" y="22420"/>
                    <a:pt x="21526" y="22349"/>
                  </a:cubicBezTo>
                  <a:cubicBezTo>
                    <a:pt x="23153" y="22202"/>
                    <a:pt x="24800" y="21948"/>
                    <a:pt x="26385" y="21610"/>
                  </a:cubicBezTo>
                  <a:cubicBezTo>
                    <a:pt x="32130" y="20343"/>
                    <a:pt x="37475" y="16371"/>
                    <a:pt x="39101" y="10541"/>
                  </a:cubicBezTo>
                  <a:cubicBezTo>
                    <a:pt x="39587" y="8767"/>
                    <a:pt x="39714" y="6887"/>
                    <a:pt x="39418" y="5154"/>
                  </a:cubicBezTo>
                  <a:cubicBezTo>
                    <a:pt x="39397" y="4943"/>
                    <a:pt x="39355" y="4753"/>
                    <a:pt x="39312" y="4563"/>
                  </a:cubicBezTo>
                  <a:cubicBezTo>
                    <a:pt x="38974" y="2831"/>
                    <a:pt x="38319" y="1331"/>
                    <a:pt x="37496"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5" name="Google Shape;15875;p450"/>
            <p:cNvSpPr/>
            <p:nvPr/>
          </p:nvSpPr>
          <p:spPr>
            <a:xfrm>
              <a:off x="3855650" y="-2365425"/>
              <a:ext cx="1020850" cy="899975"/>
            </a:xfrm>
            <a:custGeom>
              <a:rect b="b" l="l" r="r" t="t"/>
              <a:pathLst>
                <a:path extrusionOk="0" h="35999" w="40834">
                  <a:moveTo>
                    <a:pt x="17956" y="1"/>
                  </a:moveTo>
                  <a:cubicBezTo>
                    <a:pt x="17808" y="1"/>
                    <a:pt x="17681" y="22"/>
                    <a:pt x="17555" y="64"/>
                  </a:cubicBezTo>
                  <a:cubicBezTo>
                    <a:pt x="16836" y="212"/>
                    <a:pt x="16224" y="740"/>
                    <a:pt x="15970" y="1437"/>
                  </a:cubicBezTo>
                  <a:cubicBezTo>
                    <a:pt x="15886" y="1606"/>
                    <a:pt x="15844" y="1839"/>
                    <a:pt x="15696" y="2008"/>
                  </a:cubicBezTo>
                  <a:cubicBezTo>
                    <a:pt x="15528" y="2214"/>
                    <a:pt x="15299" y="2276"/>
                    <a:pt x="15040" y="2276"/>
                  </a:cubicBezTo>
                  <a:cubicBezTo>
                    <a:pt x="14637" y="2276"/>
                    <a:pt x="14160" y="2125"/>
                    <a:pt x="13720" y="2125"/>
                  </a:cubicBezTo>
                  <a:cubicBezTo>
                    <a:pt x="13660" y="2125"/>
                    <a:pt x="13600" y="2128"/>
                    <a:pt x="13541" y="2134"/>
                  </a:cubicBezTo>
                  <a:cubicBezTo>
                    <a:pt x="13267" y="2198"/>
                    <a:pt x="13034" y="2303"/>
                    <a:pt x="12844" y="2493"/>
                  </a:cubicBezTo>
                  <a:cubicBezTo>
                    <a:pt x="12781" y="2557"/>
                    <a:pt x="12717" y="2641"/>
                    <a:pt x="12633" y="2726"/>
                  </a:cubicBezTo>
                  <a:cubicBezTo>
                    <a:pt x="12633" y="2747"/>
                    <a:pt x="12612" y="2768"/>
                    <a:pt x="12612" y="2768"/>
                  </a:cubicBezTo>
                  <a:cubicBezTo>
                    <a:pt x="12464" y="3021"/>
                    <a:pt x="12379" y="3296"/>
                    <a:pt x="12422" y="3592"/>
                  </a:cubicBezTo>
                  <a:cubicBezTo>
                    <a:pt x="12612" y="4923"/>
                    <a:pt x="12802" y="4986"/>
                    <a:pt x="11619" y="5746"/>
                  </a:cubicBezTo>
                  <a:cubicBezTo>
                    <a:pt x="10711" y="6338"/>
                    <a:pt x="9781" y="6887"/>
                    <a:pt x="8831" y="7436"/>
                  </a:cubicBezTo>
                  <a:cubicBezTo>
                    <a:pt x="7605" y="8155"/>
                    <a:pt x="6232" y="9084"/>
                    <a:pt x="4965" y="10267"/>
                  </a:cubicBezTo>
                  <a:cubicBezTo>
                    <a:pt x="2895" y="12189"/>
                    <a:pt x="1099" y="14724"/>
                    <a:pt x="444" y="18083"/>
                  </a:cubicBezTo>
                  <a:cubicBezTo>
                    <a:pt x="381" y="18252"/>
                    <a:pt x="360" y="18400"/>
                    <a:pt x="339" y="18590"/>
                  </a:cubicBezTo>
                  <a:cubicBezTo>
                    <a:pt x="1" y="20892"/>
                    <a:pt x="275" y="23153"/>
                    <a:pt x="1078" y="25244"/>
                  </a:cubicBezTo>
                  <a:cubicBezTo>
                    <a:pt x="2176" y="28075"/>
                    <a:pt x="4225" y="30546"/>
                    <a:pt x="6781" y="32320"/>
                  </a:cubicBezTo>
                  <a:cubicBezTo>
                    <a:pt x="10161" y="34644"/>
                    <a:pt x="14175" y="35721"/>
                    <a:pt x="18273" y="35954"/>
                  </a:cubicBezTo>
                  <a:cubicBezTo>
                    <a:pt x="18828" y="35984"/>
                    <a:pt x="19385" y="35999"/>
                    <a:pt x="19941" y="35999"/>
                  </a:cubicBezTo>
                  <a:cubicBezTo>
                    <a:pt x="22497" y="35999"/>
                    <a:pt x="25054" y="35689"/>
                    <a:pt x="27483" y="35151"/>
                  </a:cubicBezTo>
                  <a:cubicBezTo>
                    <a:pt x="33207" y="33884"/>
                    <a:pt x="38573" y="29912"/>
                    <a:pt x="40199" y="24082"/>
                  </a:cubicBezTo>
                  <a:cubicBezTo>
                    <a:pt x="40728" y="22096"/>
                    <a:pt x="40833" y="20047"/>
                    <a:pt x="40411" y="18167"/>
                  </a:cubicBezTo>
                  <a:cubicBezTo>
                    <a:pt x="40073" y="16435"/>
                    <a:pt x="39418" y="14914"/>
                    <a:pt x="38594" y="13605"/>
                  </a:cubicBezTo>
                  <a:cubicBezTo>
                    <a:pt x="36820" y="10774"/>
                    <a:pt x="34243" y="8788"/>
                    <a:pt x="32025" y="7521"/>
                  </a:cubicBezTo>
                  <a:cubicBezTo>
                    <a:pt x="30799" y="6824"/>
                    <a:pt x="29680" y="5979"/>
                    <a:pt x="28455" y="5282"/>
                  </a:cubicBezTo>
                  <a:cubicBezTo>
                    <a:pt x="27673" y="4838"/>
                    <a:pt x="26680" y="4542"/>
                    <a:pt x="26659" y="3465"/>
                  </a:cubicBezTo>
                  <a:cubicBezTo>
                    <a:pt x="26659" y="2705"/>
                    <a:pt x="27103" y="1775"/>
                    <a:pt x="26553" y="1268"/>
                  </a:cubicBezTo>
                  <a:cubicBezTo>
                    <a:pt x="26396" y="1131"/>
                    <a:pt x="26213" y="1076"/>
                    <a:pt x="26015" y="1076"/>
                  </a:cubicBezTo>
                  <a:cubicBezTo>
                    <a:pt x="25576" y="1076"/>
                    <a:pt x="25068" y="1345"/>
                    <a:pt x="24631" y="1564"/>
                  </a:cubicBezTo>
                  <a:cubicBezTo>
                    <a:pt x="24526" y="1634"/>
                    <a:pt x="24378" y="1675"/>
                    <a:pt x="24234" y="1675"/>
                  </a:cubicBezTo>
                  <a:cubicBezTo>
                    <a:pt x="24204" y="1675"/>
                    <a:pt x="24174" y="1673"/>
                    <a:pt x="24145" y="1670"/>
                  </a:cubicBezTo>
                  <a:cubicBezTo>
                    <a:pt x="23659" y="1543"/>
                    <a:pt x="23807" y="761"/>
                    <a:pt x="23490" y="381"/>
                  </a:cubicBezTo>
                  <a:cubicBezTo>
                    <a:pt x="23361" y="206"/>
                    <a:pt x="23176" y="135"/>
                    <a:pt x="22972" y="135"/>
                  </a:cubicBezTo>
                  <a:cubicBezTo>
                    <a:pt x="22611" y="135"/>
                    <a:pt x="22190" y="357"/>
                    <a:pt x="21906" y="613"/>
                  </a:cubicBezTo>
                  <a:cubicBezTo>
                    <a:pt x="21525" y="958"/>
                    <a:pt x="21065" y="1366"/>
                    <a:pt x="20581" y="1366"/>
                  </a:cubicBezTo>
                  <a:cubicBezTo>
                    <a:pt x="20502" y="1366"/>
                    <a:pt x="20423" y="1355"/>
                    <a:pt x="20343" y="1332"/>
                  </a:cubicBezTo>
                  <a:cubicBezTo>
                    <a:pt x="20005" y="1184"/>
                    <a:pt x="19794" y="867"/>
                    <a:pt x="19561" y="634"/>
                  </a:cubicBezTo>
                  <a:cubicBezTo>
                    <a:pt x="19139" y="212"/>
                    <a:pt x="18526" y="1"/>
                    <a:pt x="17956" y="1"/>
                  </a:cubicBezTo>
                  <a:close/>
                </a:path>
              </a:pathLst>
            </a:custGeom>
            <a:solidFill>
              <a:srgbClr val="FFF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6" name="Google Shape;15876;p450"/>
            <p:cNvSpPr/>
            <p:nvPr/>
          </p:nvSpPr>
          <p:spPr>
            <a:xfrm>
              <a:off x="4192575" y="-2251550"/>
              <a:ext cx="75325" cy="87775"/>
            </a:xfrm>
            <a:custGeom>
              <a:rect b="b" l="l" r="r" t="t"/>
              <a:pathLst>
                <a:path extrusionOk="0" h="3511" w="3013">
                  <a:moveTo>
                    <a:pt x="2291" y="1"/>
                  </a:moveTo>
                  <a:cubicBezTo>
                    <a:pt x="2150" y="1"/>
                    <a:pt x="1979" y="60"/>
                    <a:pt x="1775" y="199"/>
                  </a:cubicBezTo>
                  <a:cubicBezTo>
                    <a:pt x="1353" y="494"/>
                    <a:pt x="1226" y="1128"/>
                    <a:pt x="1015" y="1572"/>
                  </a:cubicBezTo>
                  <a:cubicBezTo>
                    <a:pt x="740" y="2079"/>
                    <a:pt x="423" y="2543"/>
                    <a:pt x="64" y="2966"/>
                  </a:cubicBezTo>
                  <a:cubicBezTo>
                    <a:pt x="43" y="3008"/>
                    <a:pt x="1" y="3050"/>
                    <a:pt x="1" y="3071"/>
                  </a:cubicBezTo>
                  <a:cubicBezTo>
                    <a:pt x="1" y="3093"/>
                    <a:pt x="43" y="3135"/>
                    <a:pt x="64" y="3156"/>
                  </a:cubicBezTo>
                  <a:cubicBezTo>
                    <a:pt x="272" y="3401"/>
                    <a:pt x="594" y="3511"/>
                    <a:pt x="918" y="3511"/>
                  </a:cubicBezTo>
                  <a:cubicBezTo>
                    <a:pt x="1153" y="3511"/>
                    <a:pt x="1390" y="3453"/>
                    <a:pt x="1585" y="3346"/>
                  </a:cubicBezTo>
                  <a:cubicBezTo>
                    <a:pt x="2092" y="3071"/>
                    <a:pt x="2409" y="2565"/>
                    <a:pt x="2683" y="2100"/>
                  </a:cubicBezTo>
                  <a:cubicBezTo>
                    <a:pt x="2966" y="1552"/>
                    <a:pt x="3012" y="1"/>
                    <a:pt x="2291" y="1"/>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7" name="Google Shape;15877;p450"/>
            <p:cNvSpPr/>
            <p:nvPr/>
          </p:nvSpPr>
          <p:spPr>
            <a:xfrm>
              <a:off x="4339400" y="-2258850"/>
              <a:ext cx="80350" cy="95900"/>
            </a:xfrm>
            <a:custGeom>
              <a:rect b="b" l="l" r="r" t="t"/>
              <a:pathLst>
                <a:path extrusionOk="0" h="3836" w="3214">
                  <a:moveTo>
                    <a:pt x="1076" y="0"/>
                  </a:moveTo>
                  <a:cubicBezTo>
                    <a:pt x="1049" y="0"/>
                    <a:pt x="1021" y="2"/>
                    <a:pt x="993" y="5"/>
                  </a:cubicBezTo>
                  <a:cubicBezTo>
                    <a:pt x="0" y="153"/>
                    <a:pt x="676" y="3152"/>
                    <a:pt x="1289" y="3596"/>
                  </a:cubicBezTo>
                  <a:lnTo>
                    <a:pt x="1458" y="3680"/>
                  </a:lnTo>
                  <a:cubicBezTo>
                    <a:pt x="1695" y="3788"/>
                    <a:pt x="1889" y="3836"/>
                    <a:pt x="2046" y="3836"/>
                  </a:cubicBezTo>
                  <a:cubicBezTo>
                    <a:pt x="3214" y="3836"/>
                    <a:pt x="2311" y="1166"/>
                    <a:pt x="1901" y="533"/>
                  </a:cubicBezTo>
                  <a:cubicBezTo>
                    <a:pt x="1706" y="239"/>
                    <a:pt x="1419" y="0"/>
                    <a:pt x="1076"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8" name="Google Shape;15878;p450"/>
            <p:cNvSpPr/>
            <p:nvPr/>
          </p:nvSpPr>
          <p:spPr>
            <a:xfrm>
              <a:off x="4458225" y="-2248350"/>
              <a:ext cx="60750" cy="69975"/>
            </a:xfrm>
            <a:custGeom>
              <a:rect b="b" l="l" r="r" t="t"/>
              <a:pathLst>
                <a:path extrusionOk="0" h="2799" w="2430">
                  <a:moveTo>
                    <a:pt x="1129" y="0"/>
                  </a:moveTo>
                  <a:cubicBezTo>
                    <a:pt x="1013" y="0"/>
                    <a:pt x="890" y="35"/>
                    <a:pt x="761" y="113"/>
                  </a:cubicBezTo>
                  <a:cubicBezTo>
                    <a:pt x="0" y="599"/>
                    <a:pt x="887" y="2225"/>
                    <a:pt x="1394" y="2606"/>
                  </a:cubicBezTo>
                  <a:cubicBezTo>
                    <a:pt x="1549" y="2702"/>
                    <a:pt x="1685" y="2798"/>
                    <a:pt x="1852" y="2798"/>
                  </a:cubicBezTo>
                  <a:cubicBezTo>
                    <a:pt x="1868" y="2798"/>
                    <a:pt x="1885" y="2797"/>
                    <a:pt x="1901" y="2796"/>
                  </a:cubicBezTo>
                  <a:cubicBezTo>
                    <a:pt x="2112" y="2753"/>
                    <a:pt x="2303" y="2584"/>
                    <a:pt x="2345" y="2394"/>
                  </a:cubicBezTo>
                  <a:cubicBezTo>
                    <a:pt x="2429" y="2183"/>
                    <a:pt x="2408" y="1972"/>
                    <a:pt x="2366" y="1761"/>
                  </a:cubicBezTo>
                  <a:cubicBezTo>
                    <a:pt x="2275" y="1253"/>
                    <a:pt x="1827" y="0"/>
                    <a:pt x="1129"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9" name="Google Shape;15879;p450"/>
            <p:cNvSpPr/>
            <p:nvPr/>
          </p:nvSpPr>
          <p:spPr>
            <a:xfrm>
              <a:off x="3882600" y="-2027975"/>
              <a:ext cx="993900" cy="562525"/>
            </a:xfrm>
            <a:custGeom>
              <a:rect b="b" l="l" r="r" t="t"/>
              <a:pathLst>
                <a:path extrusionOk="0" h="22501" w="39756">
                  <a:moveTo>
                    <a:pt x="37516" y="1"/>
                  </a:moveTo>
                  <a:cubicBezTo>
                    <a:pt x="37474" y="149"/>
                    <a:pt x="37410" y="276"/>
                    <a:pt x="37368" y="445"/>
                  </a:cubicBezTo>
                  <a:cubicBezTo>
                    <a:pt x="36671" y="2156"/>
                    <a:pt x="35890" y="3803"/>
                    <a:pt x="34833" y="5261"/>
                  </a:cubicBezTo>
                  <a:cubicBezTo>
                    <a:pt x="33481" y="7099"/>
                    <a:pt x="31728" y="8577"/>
                    <a:pt x="29933" y="9908"/>
                  </a:cubicBezTo>
                  <a:cubicBezTo>
                    <a:pt x="26426" y="12464"/>
                    <a:pt x="22603" y="14534"/>
                    <a:pt x="18505" y="15633"/>
                  </a:cubicBezTo>
                  <a:cubicBezTo>
                    <a:pt x="18209" y="15696"/>
                    <a:pt x="17892" y="15781"/>
                    <a:pt x="17575" y="15865"/>
                  </a:cubicBezTo>
                  <a:cubicBezTo>
                    <a:pt x="15939" y="16235"/>
                    <a:pt x="14252" y="16432"/>
                    <a:pt x="12565" y="16432"/>
                  </a:cubicBezTo>
                  <a:cubicBezTo>
                    <a:pt x="9723" y="16432"/>
                    <a:pt x="6879" y="15873"/>
                    <a:pt x="4267" y="14640"/>
                  </a:cubicBezTo>
                  <a:cubicBezTo>
                    <a:pt x="2957" y="14006"/>
                    <a:pt x="1500" y="12718"/>
                    <a:pt x="0" y="11746"/>
                  </a:cubicBezTo>
                  <a:lnTo>
                    <a:pt x="0" y="11746"/>
                  </a:lnTo>
                  <a:cubicBezTo>
                    <a:pt x="1098" y="14577"/>
                    <a:pt x="3147" y="17048"/>
                    <a:pt x="5703" y="18822"/>
                  </a:cubicBezTo>
                  <a:cubicBezTo>
                    <a:pt x="9083" y="21146"/>
                    <a:pt x="13097" y="22223"/>
                    <a:pt x="17195" y="22456"/>
                  </a:cubicBezTo>
                  <a:cubicBezTo>
                    <a:pt x="17750" y="22486"/>
                    <a:pt x="18307" y="22501"/>
                    <a:pt x="18863" y="22501"/>
                  </a:cubicBezTo>
                  <a:cubicBezTo>
                    <a:pt x="21419" y="22501"/>
                    <a:pt x="23976" y="22191"/>
                    <a:pt x="26405" y="21653"/>
                  </a:cubicBezTo>
                  <a:cubicBezTo>
                    <a:pt x="32129" y="20386"/>
                    <a:pt x="37495" y="16414"/>
                    <a:pt x="39121" y="10584"/>
                  </a:cubicBezTo>
                  <a:cubicBezTo>
                    <a:pt x="39650" y="8598"/>
                    <a:pt x="39755" y="6549"/>
                    <a:pt x="39333" y="4564"/>
                  </a:cubicBezTo>
                  <a:cubicBezTo>
                    <a:pt x="38995" y="2810"/>
                    <a:pt x="38340" y="1311"/>
                    <a:pt x="37516" y="1"/>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0" name="Google Shape;15880;p450"/>
            <p:cNvSpPr/>
            <p:nvPr/>
          </p:nvSpPr>
          <p:spPr>
            <a:xfrm>
              <a:off x="3267875" y="-2161875"/>
              <a:ext cx="1080000" cy="695300"/>
            </a:xfrm>
            <a:custGeom>
              <a:rect b="b" l="l" r="r" t="t"/>
              <a:pathLst>
                <a:path extrusionOk="0" h="27812" w="43200">
                  <a:moveTo>
                    <a:pt x="19063" y="1"/>
                  </a:moveTo>
                  <a:cubicBezTo>
                    <a:pt x="18897" y="1"/>
                    <a:pt x="18732" y="19"/>
                    <a:pt x="18569" y="55"/>
                  </a:cubicBezTo>
                  <a:cubicBezTo>
                    <a:pt x="17808" y="203"/>
                    <a:pt x="17175" y="752"/>
                    <a:pt x="16879" y="1491"/>
                  </a:cubicBezTo>
                  <a:cubicBezTo>
                    <a:pt x="16794" y="1703"/>
                    <a:pt x="16752" y="1956"/>
                    <a:pt x="16583" y="2125"/>
                  </a:cubicBezTo>
                  <a:cubicBezTo>
                    <a:pt x="16389" y="2362"/>
                    <a:pt x="16141" y="2434"/>
                    <a:pt x="15860" y="2434"/>
                  </a:cubicBezTo>
                  <a:cubicBezTo>
                    <a:pt x="15589" y="2434"/>
                    <a:pt x="15289" y="2367"/>
                    <a:pt x="14978" y="2315"/>
                  </a:cubicBezTo>
                  <a:cubicBezTo>
                    <a:pt x="14798" y="2300"/>
                    <a:pt x="14630" y="2285"/>
                    <a:pt x="14472" y="2285"/>
                  </a:cubicBezTo>
                  <a:cubicBezTo>
                    <a:pt x="14406" y="2285"/>
                    <a:pt x="14342" y="2288"/>
                    <a:pt x="14281" y="2294"/>
                  </a:cubicBezTo>
                  <a:cubicBezTo>
                    <a:pt x="13562" y="2378"/>
                    <a:pt x="12992" y="3076"/>
                    <a:pt x="13098" y="3794"/>
                  </a:cubicBezTo>
                  <a:cubicBezTo>
                    <a:pt x="13140" y="4026"/>
                    <a:pt x="13182" y="4237"/>
                    <a:pt x="13203" y="4427"/>
                  </a:cubicBezTo>
                  <a:cubicBezTo>
                    <a:pt x="13330" y="5272"/>
                    <a:pt x="13288" y="5463"/>
                    <a:pt x="12253" y="6117"/>
                  </a:cubicBezTo>
                  <a:cubicBezTo>
                    <a:pt x="11323" y="6709"/>
                    <a:pt x="10394" y="7279"/>
                    <a:pt x="9443" y="7828"/>
                  </a:cubicBezTo>
                  <a:cubicBezTo>
                    <a:pt x="9422" y="7871"/>
                    <a:pt x="9380" y="7892"/>
                    <a:pt x="9316" y="7913"/>
                  </a:cubicBezTo>
                  <a:cubicBezTo>
                    <a:pt x="6570" y="9476"/>
                    <a:pt x="3275" y="12053"/>
                    <a:pt x="1480" y="15940"/>
                  </a:cubicBezTo>
                  <a:cubicBezTo>
                    <a:pt x="994" y="16912"/>
                    <a:pt x="635" y="18010"/>
                    <a:pt x="402" y="19193"/>
                  </a:cubicBezTo>
                  <a:cubicBezTo>
                    <a:pt x="318" y="19616"/>
                    <a:pt x="254" y="20059"/>
                    <a:pt x="212" y="20482"/>
                  </a:cubicBezTo>
                  <a:cubicBezTo>
                    <a:pt x="1" y="22679"/>
                    <a:pt x="339" y="24812"/>
                    <a:pt x="1099" y="26798"/>
                  </a:cubicBezTo>
                  <a:cubicBezTo>
                    <a:pt x="1247" y="27115"/>
                    <a:pt x="1374" y="27453"/>
                    <a:pt x="1522" y="27770"/>
                  </a:cubicBezTo>
                  <a:cubicBezTo>
                    <a:pt x="3169" y="27643"/>
                    <a:pt x="4796" y="27368"/>
                    <a:pt x="6380" y="27030"/>
                  </a:cubicBezTo>
                  <a:cubicBezTo>
                    <a:pt x="12147" y="25763"/>
                    <a:pt x="17470" y="21813"/>
                    <a:pt x="19118" y="15961"/>
                  </a:cubicBezTo>
                  <a:cubicBezTo>
                    <a:pt x="19625" y="14187"/>
                    <a:pt x="19752" y="12328"/>
                    <a:pt x="19456" y="10532"/>
                  </a:cubicBezTo>
                  <a:lnTo>
                    <a:pt x="19456" y="10532"/>
                  </a:lnTo>
                  <a:cubicBezTo>
                    <a:pt x="19972" y="10562"/>
                    <a:pt x="20491" y="10576"/>
                    <a:pt x="21011" y="10576"/>
                  </a:cubicBezTo>
                  <a:cubicBezTo>
                    <a:pt x="21958" y="10576"/>
                    <a:pt x="22908" y="10530"/>
                    <a:pt x="23850" y="10448"/>
                  </a:cubicBezTo>
                  <a:lnTo>
                    <a:pt x="23850" y="10448"/>
                  </a:lnTo>
                  <a:cubicBezTo>
                    <a:pt x="23491" y="12750"/>
                    <a:pt x="23786" y="15011"/>
                    <a:pt x="24589" y="17102"/>
                  </a:cubicBezTo>
                  <a:cubicBezTo>
                    <a:pt x="25687" y="19933"/>
                    <a:pt x="27736" y="22404"/>
                    <a:pt x="30292" y="24178"/>
                  </a:cubicBezTo>
                  <a:cubicBezTo>
                    <a:pt x="33672" y="26502"/>
                    <a:pt x="37686" y="27579"/>
                    <a:pt x="41784" y="27812"/>
                  </a:cubicBezTo>
                  <a:cubicBezTo>
                    <a:pt x="42122" y="27072"/>
                    <a:pt x="42418" y="26333"/>
                    <a:pt x="42629" y="25551"/>
                  </a:cubicBezTo>
                  <a:cubicBezTo>
                    <a:pt x="43051" y="24052"/>
                    <a:pt x="43199" y="22489"/>
                    <a:pt x="43072" y="21031"/>
                  </a:cubicBezTo>
                  <a:cubicBezTo>
                    <a:pt x="43009" y="20439"/>
                    <a:pt x="42967" y="19827"/>
                    <a:pt x="42840" y="19214"/>
                  </a:cubicBezTo>
                  <a:cubicBezTo>
                    <a:pt x="42565" y="17968"/>
                    <a:pt x="42185" y="16870"/>
                    <a:pt x="41699" y="15834"/>
                  </a:cubicBezTo>
                  <a:cubicBezTo>
                    <a:pt x="41467" y="15306"/>
                    <a:pt x="41192" y="14842"/>
                    <a:pt x="40897" y="14356"/>
                  </a:cubicBezTo>
                  <a:cubicBezTo>
                    <a:pt x="39038" y="11356"/>
                    <a:pt x="36292" y="9265"/>
                    <a:pt x="33926" y="7913"/>
                  </a:cubicBezTo>
                  <a:cubicBezTo>
                    <a:pt x="33862" y="7892"/>
                    <a:pt x="33799" y="7828"/>
                    <a:pt x="33757" y="7807"/>
                  </a:cubicBezTo>
                  <a:cubicBezTo>
                    <a:pt x="32510" y="7068"/>
                    <a:pt x="31370" y="6223"/>
                    <a:pt x="30123" y="5547"/>
                  </a:cubicBezTo>
                  <a:cubicBezTo>
                    <a:pt x="29321" y="5082"/>
                    <a:pt x="28265" y="4765"/>
                    <a:pt x="28222" y="3604"/>
                  </a:cubicBezTo>
                  <a:cubicBezTo>
                    <a:pt x="28222" y="3160"/>
                    <a:pt x="28391" y="2632"/>
                    <a:pt x="28412" y="2167"/>
                  </a:cubicBezTo>
                  <a:cubicBezTo>
                    <a:pt x="28434" y="1850"/>
                    <a:pt x="28391" y="1534"/>
                    <a:pt x="28117" y="1322"/>
                  </a:cubicBezTo>
                  <a:cubicBezTo>
                    <a:pt x="27962" y="1153"/>
                    <a:pt x="27769" y="1088"/>
                    <a:pt x="27558" y="1088"/>
                  </a:cubicBezTo>
                  <a:cubicBezTo>
                    <a:pt x="27452" y="1088"/>
                    <a:pt x="27342" y="1104"/>
                    <a:pt x="27230" y="1132"/>
                  </a:cubicBezTo>
                  <a:cubicBezTo>
                    <a:pt x="26828" y="1217"/>
                    <a:pt x="26406" y="1428"/>
                    <a:pt x="26068" y="1597"/>
                  </a:cubicBezTo>
                  <a:cubicBezTo>
                    <a:pt x="25940" y="1661"/>
                    <a:pt x="25812" y="1725"/>
                    <a:pt x="25675" y="1725"/>
                  </a:cubicBezTo>
                  <a:cubicBezTo>
                    <a:pt x="25631" y="1725"/>
                    <a:pt x="25586" y="1718"/>
                    <a:pt x="25540" y="1703"/>
                  </a:cubicBezTo>
                  <a:cubicBezTo>
                    <a:pt x="25033" y="1597"/>
                    <a:pt x="25159" y="794"/>
                    <a:pt x="24843" y="372"/>
                  </a:cubicBezTo>
                  <a:cubicBezTo>
                    <a:pt x="24707" y="190"/>
                    <a:pt x="24514" y="117"/>
                    <a:pt x="24300" y="117"/>
                  </a:cubicBezTo>
                  <a:cubicBezTo>
                    <a:pt x="23916" y="117"/>
                    <a:pt x="23465" y="354"/>
                    <a:pt x="23153" y="625"/>
                  </a:cubicBezTo>
                  <a:cubicBezTo>
                    <a:pt x="22759" y="983"/>
                    <a:pt x="22304" y="1432"/>
                    <a:pt x="21802" y="1432"/>
                  </a:cubicBezTo>
                  <a:cubicBezTo>
                    <a:pt x="21711" y="1432"/>
                    <a:pt x="21619" y="1418"/>
                    <a:pt x="21526" y="1386"/>
                  </a:cubicBezTo>
                  <a:cubicBezTo>
                    <a:pt x="21188" y="1280"/>
                    <a:pt x="20977" y="942"/>
                    <a:pt x="20702" y="689"/>
                  </a:cubicBezTo>
                  <a:cubicBezTo>
                    <a:pt x="20271" y="240"/>
                    <a:pt x="19669" y="1"/>
                    <a:pt x="19063" y="1"/>
                  </a:cubicBezTo>
                  <a:close/>
                </a:path>
              </a:pathLst>
            </a:custGeom>
            <a:solidFill>
              <a:srgbClr val="F6DE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1" name="Google Shape;15881;p450"/>
            <p:cNvSpPr/>
            <p:nvPr/>
          </p:nvSpPr>
          <p:spPr>
            <a:xfrm>
              <a:off x="3296925" y="-2119625"/>
              <a:ext cx="1021900" cy="900725"/>
            </a:xfrm>
            <a:custGeom>
              <a:rect b="b" l="l" r="r" t="t"/>
              <a:pathLst>
                <a:path extrusionOk="0" h="36029" w="40876">
                  <a:moveTo>
                    <a:pt x="18064" y="0"/>
                  </a:moveTo>
                  <a:cubicBezTo>
                    <a:pt x="17906" y="0"/>
                    <a:pt x="17749" y="18"/>
                    <a:pt x="17597" y="55"/>
                  </a:cubicBezTo>
                  <a:cubicBezTo>
                    <a:pt x="16879" y="203"/>
                    <a:pt x="16266" y="731"/>
                    <a:pt x="16013" y="1428"/>
                  </a:cubicBezTo>
                  <a:cubicBezTo>
                    <a:pt x="15928" y="1639"/>
                    <a:pt x="15865" y="1850"/>
                    <a:pt x="15738" y="2019"/>
                  </a:cubicBezTo>
                  <a:cubicBezTo>
                    <a:pt x="15566" y="2238"/>
                    <a:pt x="15330" y="2304"/>
                    <a:pt x="15063" y="2304"/>
                  </a:cubicBezTo>
                  <a:cubicBezTo>
                    <a:pt x="14664" y="2304"/>
                    <a:pt x="14195" y="2158"/>
                    <a:pt x="13763" y="2158"/>
                  </a:cubicBezTo>
                  <a:cubicBezTo>
                    <a:pt x="13702" y="2158"/>
                    <a:pt x="13642" y="2161"/>
                    <a:pt x="13583" y="2167"/>
                  </a:cubicBezTo>
                  <a:cubicBezTo>
                    <a:pt x="12907" y="2231"/>
                    <a:pt x="12358" y="2928"/>
                    <a:pt x="12464" y="3582"/>
                  </a:cubicBezTo>
                  <a:cubicBezTo>
                    <a:pt x="12654" y="4934"/>
                    <a:pt x="12844" y="5019"/>
                    <a:pt x="11640" y="5779"/>
                  </a:cubicBezTo>
                  <a:cubicBezTo>
                    <a:pt x="10732" y="6350"/>
                    <a:pt x="9823" y="6941"/>
                    <a:pt x="8873" y="7469"/>
                  </a:cubicBezTo>
                  <a:cubicBezTo>
                    <a:pt x="6296" y="8948"/>
                    <a:pt x="3169" y="11377"/>
                    <a:pt x="1479" y="15032"/>
                  </a:cubicBezTo>
                  <a:cubicBezTo>
                    <a:pt x="1057" y="15961"/>
                    <a:pt x="698" y="16996"/>
                    <a:pt x="487" y="18116"/>
                  </a:cubicBezTo>
                  <a:cubicBezTo>
                    <a:pt x="1" y="20566"/>
                    <a:pt x="254" y="23017"/>
                    <a:pt x="1141" y="25256"/>
                  </a:cubicBezTo>
                  <a:cubicBezTo>
                    <a:pt x="2219" y="28086"/>
                    <a:pt x="4247" y="30579"/>
                    <a:pt x="6824" y="32332"/>
                  </a:cubicBezTo>
                  <a:cubicBezTo>
                    <a:pt x="10667" y="34976"/>
                    <a:pt x="15327" y="36028"/>
                    <a:pt x="19989" y="36028"/>
                  </a:cubicBezTo>
                  <a:cubicBezTo>
                    <a:pt x="22553" y="36028"/>
                    <a:pt x="25117" y="35710"/>
                    <a:pt x="27546" y="35163"/>
                  </a:cubicBezTo>
                  <a:cubicBezTo>
                    <a:pt x="33292" y="33874"/>
                    <a:pt x="38636" y="29924"/>
                    <a:pt x="40263" y="24094"/>
                  </a:cubicBezTo>
                  <a:cubicBezTo>
                    <a:pt x="40791" y="22150"/>
                    <a:pt x="40875" y="20059"/>
                    <a:pt x="40474" y="18074"/>
                  </a:cubicBezTo>
                  <a:cubicBezTo>
                    <a:pt x="40242" y="16954"/>
                    <a:pt x="39904" y="15898"/>
                    <a:pt x="39418" y="14905"/>
                  </a:cubicBezTo>
                  <a:cubicBezTo>
                    <a:pt x="39185" y="14419"/>
                    <a:pt x="38953" y="13954"/>
                    <a:pt x="38657" y="13511"/>
                  </a:cubicBezTo>
                  <a:cubicBezTo>
                    <a:pt x="36883" y="10680"/>
                    <a:pt x="34306" y="8716"/>
                    <a:pt x="32088" y="7448"/>
                  </a:cubicBezTo>
                  <a:cubicBezTo>
                    <a:pt x="30842" y="6751"/>
                    <a:pt x="29701" y="5906"/>
                    <a:pt x="28497" y="5230"/>
                  </a:cubicBezTo>
                  <a:cubicBezTo>
                    <a:pt x="27694" y="4765"/>
                    <a:pt x="26722" y="4491"/>
                    <a:pt x="26701" y="3392"/>
                  </a:cubicBezTo>
                  <a:cubicBezTo>
                    <a:pt x="26701" y="2632"/>
                    <a:pt x="27145" y="1702"/>
                    <a:pt x="26596" y="1217"/>
                  </a:cubicBezTo>
                  <a:cubicBezTo>
                    <a:pt x="26434" y="1068"/>
                    <a:pt x="26245" y="1010"/>
                    <a:pt x="26041" y="1010"/>
                  </a:cubicBezTo>
                  <a:cubicBezTo>
                    <a:pt x="25605" y="1010"/>
                    <a:pt x="25105" y="1275"/>
                    <a:pt x="24673" y="1491"/>
                  </a:cubicBezTo>
                  <a:cubicBezTo>
                    <a:pt x="24562" y="1555"/>
                    <a:pt x="24438" y="1619"/>
                    <a:pt x="24311" y="1619"/>
                  </a:cubicBezTo>
                  <a:cubicBezTo>
                    <a:pt x="24270" y="1619"/>
                    <a:pt x="24229" y="1612"/>
                    <a:pt x="24187" y="1597"/>
                  </a:cubicBezTo>
                  <a:cubicBezTo>
                    <a:pt x="23681" y="1491"/>
                    <a:pt x="23850" y="731"/>
                    <a:pt x="23533" y="329"/>
                  </a:cubicBezTo>
                  <a:cubicBezTo>
                    <a:pt x="23399" y="165"/>
                    <a:pt x="23217" y="99"/>
                    <a:pt x="23019" y="99"/>
                  </a:cubicBezTo>
                  <a:cubicBezTo>
                    <a:pt x="22655" y="99"/>
                    <a:pt x="22235" y="323"/>
                    <a:pt x="21948" y="583"/>
                  </a:cubicBezTo>
                  <a:cubicBezTo>
                    <a:pt x="21571" y="906"/>
                    <a:pt x="21133" y="1321"/>
                    <a:pt x="20646" y="1321"/>
                  </a:cubicBezTo>
                  <a:cubicBezTo>
                    <a:pt x="20561" y="1321"/>
                    <a:pt x="20474" y="1308"/>
                    <a:pt x="20385" y="1280"/>
                  </a:cubicBezTo>
                  <a:cubicBezTo>
                    <a:pt x="20047" y="1174"/>
                    <a:pt x="19836" y="857"/>
                    <a:pt x="19604" y="625"/>
                  </a:cubicBezTo>
                  <a:cubicBezTo>
                    <a:pt x="19207" y="229"/>
                    <a:pt x="18630" y="0"/>
                    <a:pt x="18064" y="0"/>
                  </a:cubicBezTo>
                  <a:close/>
                </a:path>
              </a:pathLst>
            </a:custGeom>
            <a:solidFill>
              <a:srgbClr val="FFF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2" name="Google Shape;15882;p450"/>
            <p:cNvSpPr/>
            <p:nvPr/>
          </p:nvSpPr>
          <p:spPr>
            <a:xfrm>
              <a:off x="3635450" y="-2004925"/>
              <a:ext cx="75300" cy="88000"/>
            </a:xfrm>
            <a:custGeom>
              <a:rect b="b" l="l" r="r" t="t"/>
              <a:pathLst>
                <a:path extrusionOk="0" h="3520" w="3012">
                  <a:moveTo>
                    <a:pt x="2291" y="0"/>
                  </a:moveTo>
                  <a:cubicBezTo>
                    <a:pt x="2149" y="0"/>
                    <a:pt x="1979" y="60"/>
                    <a:pt x="1774" y="199"/>
                  </a:cubicBezTo>
                  <a:cubicBezTo>
                    <a:pt x="1352" y="494"/>
                    <a:pt x="1225" y="1128"/>
                    <a:pt x="1014" y="1572"/>
                  </a:cubicBezTo>
                  <a:cubicBezTo>
                    <a:pt x="739" y="2079"/>
                    <a:pt x="423" y="2522"/>
                    <a:pt x="63" y="2987"/>
                  </a:cubicBezTo>
                  <a:cubicBezTo>
                    <a:pt x="21" y="3008"/>
                    <a:pt x="0" y="3050"/>
                    <a:pt x="0" y="3093"/>
                  </a:cubicBezTo>
                  <a:cubicBezTo>
                    <a:pt x="0" y="3114"/>
                    <a:pt x="42" y="3135"/>
                    <a:pt x="63" y="3156"/>
                  </a:cubicBezTo>
                  <a:cubicBezTo>
                    <a:pt x="273" y="3403"/>
                    <a:pt x="598" y="3520"/>
                    <a:pt x="925" y="3520"/>
                  </a:cubicBezTo>
                  <a:cubicBezTo>
                    <a:pt x="1157" y="3520"/>
                    <a:pt x="1391" y="3460"/>
                    <a:pt x="1584" y="3346"/>
                  </a:cubicBezTo>
                  <a:cubicBezTo>
                    <a:pt x="2091" y="3093"/>
                    <a:pt x="2408" y="2586"/>
                    <a:pt x="2683" y="2100"/>
                  </a:cubicBezTo>
                  <a:cubicBezTo>
                    <a:pt x="2965" y="1552"/>
                    <a:pt x="3012" y="0"/>
                    <a:pt x="2291"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3" name="Google Shape;15883;p450"/>
            <p:cNvSpPr/>
            <p:nvPr/>
          </p:nvSpPr>
          <p:spPr>
            <a:xfrm>
              <a:off x="3782250" y="-2012350"/>
              <a:ext cx="80350" cy="95500"/>
            </a:xfrm>
            <a:custGeom>
              <a:rect b="b" l="l" r="r" t="t"/>
              <a:pathLst>
                <a:path extrusionOk="0" h="3820" w="3214">
                  <a:moveTo>
                    <a:pt x="1103" y="1"/>
                  </a:moveTo>
                  <a:cubicBezTo>
                    <a:pt x="1067" y="1"/>
                    <a:pt x="1031" y="3"/>
                    <a:pt x="993" y="10"/>
                  </a:cubicBezTo>
                  <a:cubicBezTo>
                    <a:pt x="1" y="158"/>
                    <a:pt x="676" y="3178"/>
                    <a:pt x="1289" y="3601"/>
                  </a:cubicBezTo>
                  <a:lnTo>
                    <a:pt x="1458" y="3664"/>
                  </a:lnTo>
                  <a:cubicBezTo>
                    <a:pt x="1695" y="3772"/>
                    <a:pt x="1889" y="3820"/>
                    <a:pt x="2046" y="3820"/>
                  </a:cubicBezTo>
                  <a:cubicBezTo>
                    <a:pt x="3214" y="3820"/>
                    <a:pt x="2311" y="1152"/>
                    <a:pt x="1902" y="538"/>
                  </a:cubicBezTo>
                  <a:cubicBezTo>
                    <a:pt x="1711" y="252"/>
                    <a:pt x="1435" y="1"/>
                    <a:pt x="1103" y="1"/>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4" name="Google Shape;15884;p450"/>
            <p:cNvSpPr/>
            <p:nvPr/>
          </p:nvSpPr>
          <p:spPr>
            <a:xfrm>
              <a:off x="3901075" y="-2001200"/>
              <a:ext cx="60750" cy="69450"/>
            </a:xfrm>
            <a:custGeom>
              <a:rect b="b" l="l" r="r" t="t"/>
              <a:pathLst>
                <a:path extrusionOk="0" h="2778" w="2430">
                  <a:moveTo>
                    <a:pt x="1129" y="0"/>
                  </a:moveTo>
                  <a:cubicBezTo>
                    <a:pt x="1013" y="0"/>
                    <a:pt x="890" y="35"/>
                    <a:pt x="761" y="113"/>
                  </a:cubicBezTo>
                  <a:cubicBezTo>
                    <a:pt x="0" y="578"/>
                    <a:pt x="888" y="2204"/>
                    <a:pt x="1395" y="2584"/>
                  </a:cubicBezTo>
                  <a:cubicBezTo>
                    <a:pt x="1549" y="2681"/>
                    <a:pt x="1685" y="2777"/>
                    <a:pt x="1853" y="2777"/>
                  </a:cubicBezTo>
                  <a:cubicBezTo>
                    <a:pt x="1869" y="2777"/>
                    <a:pt x="1885" y="2776"/>
                    <a:pt x="1902" y="2775"/>
                  </a:cubicBezTo>
                  <a:cubicBezTo>
                    <a:pt x="2113" y="2753"/>
                    <a:pt x="2303" y="2563"/>
                    <a:pt x="2345" y="2373"/>
                  </a:cubicBezTo>
                  <a:cubicBezTo>
                    <a:pt x="2430" y="2162"/>
                    <a:pt x="2387" y="1951"/>
                    <a:pt x="2366" y="1739"/>
                  </a:cubicBezTo>
                  <a:cubicBezTo>
                    <a:pt x="2276" y="1250"/>
                    <a:pt x="1828" y="0"/>
                    <a:pt x="1129"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5" name="Google Shape;15885;p450"/>
            <p:cNvSpPr/>
            <p:nvPr/>
          </p:nvSpPr>
          <p:spPr>
            <a:xfrm>
              <a:off x="3325450" y="-1783450"/>
              <a:ext cx="993375" cy="564550"/>
            </a:xfrm>
            <a:custGeom>
              <a:rect b="b" l="l" r="r" t="t"/>
              <a:pathLst>
                <a:path extrusionOk="0" h="22582" w="39735">
                  <a:moveTo>
                    <a:pt x="37495" y="0"/>
                  </a:moveTo>
                  <a:lnTo>
                    <a:pt x="37326" y="486"/>
                  </a:lnTo>
                  <a:cubicBezTo>
                    <a:pt x="37115" y="1035"/>
                    <a:pt x="36883" y="1564"/>
                    <a:pt x="36650" y="2092"/>
                  </a:cubicBezTo>
                  <a:cubicBezTo>
                    <a:pt x="36143" y="3232"/>
                    <a:pt x="35531" y="4310"/>
                    <a:pt x="34834" y="5281"/>
                  </a:cubicBezTo>
                  <a:cubicBezTo>
                    <a:pt x="33482" y="7161"/>
                    <a:pt x="31707" y="8619"/>
                    <a:pt x="29912" y="9950"/>
                  </a:cubicBezTo>
                  <a:cubicBezTo>
                    <a:pt x="27630" y="11597"/>
                    <a:pt x="25243" y="13076"/>
                    <a:pt x="22709" y="14196"/>
                  </a:cubicBezTo>
                  <a:cubicBezTo>
                    <a:pt x="21040" y="14935"/>
                    <a:pt x="19329" y="15505"/>
                    <a:pt x="17575" y="15907"/>
                  </a:cubicBezTo>
                  <a:lnTo>
                    <a:pt x="17259" y="15991"/>
                  </a:lnTo>
                  <a:cubicBezTo>
                    <a:pt x="15703" y="16325"/>
                    <a:pt x="14114" y="16501"/>
                    <a:pt x="12528" y="16501"/>
                  </a:cubicBezTo>
                  <a:cubicBezTo>
                    <a:pt x="9700" y="16501"/>
                    <a:pt x="6880" y="15942"/>
                    <a:pt x="4267" y="14724"/>
                  </a:cubicBezTo>
                  <a:cubicBezTo>
                    <a:pt x="2958" y="14111"/>
                    <a:pt x="1500" y="12801"/>
                    <a:pt x="0" y="11809"/>
                  </a:cubicBezTo>
                  <a:lnTo>
                    <a:pt x="0" y="11809"/>
                  </a:lnTo>
                  <a:cubicBezTo>
                    <a:pt x="1078" y="14639"/>
                    <a:pt x="3106" y="17132"/>
                    <a:pt x="5683" y="18885"/>
                  </a:cubicBezTo>
                  <a:cubicBezTo>
                    <a:pt x="9526" y="21529"/>
                    <a:pt x="14186" y="22581"/>
                    <a:pt x="18848" y="22581"/>
                  </a:cubicBezTo>
                  <a:cubicBezTo>
                    <a:pt x="21412" y="22581"/>
                    <a:pt x="23976" y="22263"/>
                    <a:pt x="26405" y="21716"/>
                  </a:cubicBezTo>
                  <a:cubicBezTo>
                    <a:pt x="32151" y="20427"/>
                    <a:pt x="37495" y="16477"/>
                    <a:pt x="39122" y="10647"/>
                  </a:cubicBezTo>
                  <a:cubicBezTo>
                    <a:pt x="39650" y="8703"/>
                    <a:pt x="39734" y="6612"/>
                    <a:pt x="39312" y="4584"/>
                  </a:cubicBezTo>
                  <a:cubicBezTo>
                    <a:pt x="39080" y="3444"/>
                    <a:pt x="38742" y="2387"/>
                    <a:pt x="38256" y="1416"/>
                  </a:cubicBezTo>
                  <a:cubicBezTo>
                    <a:pt x="38023" y="909"/>
                    <a:pt x="37791" y="465"/>
                    <a:pt x="37495" y="0"/>
                  </a:cubicBezTo>
                  <a:close/>
                </a:path>
              </a:pathLst>
            </a:custGeom>
            <a:solidFill>
              <a:srgbClr val="F6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86" name="Google Shape;15886;p450"/>
          <p:cNvCxnSpPr>
            <a:stCxn id="15887" idx="3"/>
          </p:cNvCxnSpPr>
          <p:nvPr/>
        </p:nvCxnSpPr>
        <p:spPr>
          <a:xfrm flipH="1" rot="10800000">
            <a:off x="2533650" y="2803240"/>
            <a:ext cx="1742400" cy="846600"/>
          </a:xfrm>
          <a:prstGeom prst="curvedConnector3">
            <a:avLst>
              <a:gd fmla="val 50000" name="adj1"/>
            </a:avLst>
          </a:prstGeom>
          <a:noFill/>
          <a:ln cap="flat" cmpd="sng" w="19050">
            <a:solidFill>
              <a:schemeClr val="accent2"/>
            </a:solidFill>
            <a:prstDash val="solid"/>
            <a:round/>
            <a:headEnd len="med" w="med" type="none"/>
            <a:tailEnd len="med" w="med" type="oval"/>
          </a:ln>
        </p:spPr>
      </p:cxnSp>
      <p:cxnSp>
        <p:nvCxnSpPr>
          <p:cNvPr id="15888" name="Google Shape;15888;p450"/>
          <p:cNvCxnSpPr>
            <a:stCxn id="15889" idx="3"/>
          </p:cNvCxnSpPr>
          <p:nvPr/>
        </p:nvCxnSpPr>
        <p:spPr>
          <a:xfrm>
            <a:off x="2533500" y="1918011"/>
            <a:ext cx="1426200" cy="614100"/>
          </a:xfrm>
          <a:prstGeom prst="curvedConnector3">
            <a:avLst>
              <a:gd fmla="val 50000" name="adj1"/>
            </a:avLst>
          </a:prstGeom>
          <a:noFill/>
          <a:ln cap="flat" cmpd="sng" w="19050">
            <a:solidFill>
              <a:schemeClr val="accent2"/>
            </a:solidFill>
            <a:prstDash val="solid"/>
            <a:round/>
            <a:headEnd len="med" w="med" type="none"/>
            <a:tailEnd len="med" w="med" type="oval"/>
          </a:ln>
        </p:spPr>
      </p:cxnSp>
      <p:cxnSp>
        <p:nvCxnSpPr>
          <p:cNvPr id="15890" name="Google Shape;15890;p450"/>
          <p:cNvCxnSpPr>
            <a:stCxn id="15891" idx="1"/>
          </p:cNvCxnSpPr>
          <p:nvPr/>
        </p:nvCxnSpPr>
        <p:spPr>
          <a:xfrm flipH="1">
            <a:off x="4650319" y="1918011"/>
            <a:ext cx="1964100" cy="220500"/>
          </a:xfrm>
          <a:prstGeom prst="curvedConnector3">
            <a:avLst>
              <a:gd fmla="val 50000" name="adj1"/>
            </a:avLst>
          </a:prstGeom>
          <a:noFill/>
          <a:ln cap="flat" cmpd="sng" w="19050">
            <a:solidFill>
              <a:schemeClr val="accent2"/>
            </a:solidFill>
            <a:prstDash val="solid"/>
            <a:round/>
            <a:headEnd len="med" w="med" type="none"/>
            <a:tailEnd len="med" w="med" type="oval"/>
          </a:ln>
        </p:spPr>
      </p:cxnSp>
      <p:cxnSp>
        <p:nvCxnSpPr>
          <p:cNvPr id="15892" name="Google Shape;15892;p450"/>
          <p:cNvCxnSpPr>
            <a:stCxn id="15893" idx="1"/>
          </p:cNvCxnSpPr>
          <p:nvPr/>
        </p:nvCxnSpPr>
        <p:spPr>
          <a:xfrm rot="10800000">
            <a:off x="5205319" y="2616040"/>
            <a:ext cx="1409100" cy="1033800"/>
          </a:xfrm>
          <a:prstGeom prst="curvedConnector3">
            <a:avLst>
              <a:gd fmla="val 50000" name="adj1"/>
            </a:avLst>
          </a:prstGeom>
          <a:noFill/>
          <a:ln cap="flat" cmpd="sng" w="19050">
            <a:solidFill>
              <a:schemeClr val="accent2"/>
            </a:solidFill>
            <a:prstDash val="solid"/>
            <a:round/>
            <a:headEnd len="med" w="med" type="none"/>
            <a:tailEnd len="med" w="med" type="oval"/>
          </a:ln>
        </p:spPr>
      </p:cxnSp>
      <p:grpSp>
        <p:nvGrpSpPr>
          <p:cNvPr id="15894" name="Google Shape;15894;p450"/>
          <p:cNvGrpSpPr/>
          <p:nvPr/>
        </p:nvGrpSpPr>
        <p:grpSpPr>
          <a:xfrm flipH="1">
            <a:off x="2949150" y="4321675"/>
            <a:ext cx="3388400" cy="563350"/>
            <a:chOff x="590700" y="4631700"/>
            <a:chExt cx="3388400" cy="563350"/>
          </a:xfrm>
        </p:grpSpPr>
        <p:sp>
          <p:nvSpPr>
            <p:cNvPr id="15895" name="Google Shape;15895;p450"/>
            <p:cNvSpPr/>
            <p:nvPr/>
          </p:nvSpPr>
          <p:spPr>
            <a:xfrm>
              <a:off x="3424350" y="4734975"/>
              <a:ext cx="406550" cy="322775"/>
            </a:xfrm>
            <a:custGeom>
              <a:rect b="b" l="l" r="r" t="t"/>
              <a:pathLst>
                <a:path extrusionOk="0" h="12911" w="16262">
                  <a:moveTo>
                    <a:pt x="7073" y="0"/>
                  </a:moveTo>
                  <a:cubicBezTo>
                    <a:pt x="7056" y="0"/>
                    <a:pt x="7039" y="1"/>
                    <a:pt x="7022" y="3"/>
                  </a:cubicBezTo>
                  <a:lnTo>
                    <a:pt x="608" y="459"/>
                  </a:lnTo>
                  <a:cubicBezTo>
                    <a:pt x="243" y="520"/>
                    <a:pt x="0" y="824"/>
                    <a:pt x="31" y="1188"/>
                  </a:cubicBezTo>
                  <a:cubicBezTo>
                    <a:pt x="243" y="3194"/>
                    <a:pt x="1459" y="9486"/>
                    <a:pt x="8693" y="12860"/>
                  </a:cubicBezTo>
                  <a:cubicBezTo>
                    <a:pt x="8765" y="12896"/>
                    <a:pt x="8846" y="12911"/>
                    <a:pt x="8920" y="12911"/>
                  </a:cubicBezTo>
                  <a:cubicBezTo>
                    <a:pt x="8972" y="12911"/>
                    <a:pt x="9020" y="12903"/>
                    <a:pt x="9058" y="12891"/>
                  </a:cubicBezTo>
                  <a:lnTo>
                    <a:pt x="15563" y="11614"/>
                  </a:lnTo>
                  <a:cubicBezTo>
                    <a:pt x="16171" y="11492"/>
                    <a:pt x="16262" y="10611"/>
                    <a:pt x="15684" y="10277"/>
                  </a:cubicBezTo>
                  <a:cubicBezTo>
                    <a:pt x="9727" y="6933"/>
                    <a:pt x="8085" y="2100"/>
                    <a:pt x="7690" y="520"/>
                  </a:cubicBezTo>
                  <a:cubicBezTo>
                    <a:pt x="7633" y="233"/>
                    <a:pt x="7359" y="0"/>
                    <a:pt x="7073"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6" name="Google Shape;15896;p450"/>
            <p:cNvSpPr/>
            <p:nvPr/>
          </p:nvSpPr>
          <p:spPr>
            <a:xfrm>
              <a:off x="3443350" y="4640050"/>
              <a:ext cx="530425" cy="424050"/>
            </a:xfrm>
            <a:custGeom>
              <a:rect b="b" l="l" r="r" t="t"/>
              <a:pathLst>
                <a:path extrusionOk="0" h="16962" w="21217">
                  <a:moveTo>
                    <a:pt x="912" y="0"/>
                  </a:moveTo>
                  <a:lnTo>
                    <a:pt x="0" y="2554"/>
                  </a:lnTo>
                  <a:cubicBezTo>
                    <a:pt x="0" y="2554"/>
                    <a:pt x="243" y="12432"/>
                    <a:pt x="11034" y="16961"/>
                  </a:cubicBezTo>
                  <a:lnTo>
                    <a:pt x="21216" y="14590"/>
                  </a:lnTo>
                  <a:cubicBezTo>
                    <a:pt x="10365" y="10183"/>
                    <a:pt x="8906" y="1672"/>
                    <a:pt x="8906" y="1672"/>
                  </a:cubicBezTo>
                  <a:lnTo>
                    <a:pt x="9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7" name="Google Shape;15897;p450"/>
            <p:cNvSpPr/>
            <p:nvPr/>
          </p:nvSpPr>
          <p:spPr>
            <a:xfrm>
              <a:off x="3462325" y="4631700"/>
              <a:ext cx="516000" cy="375400"/>
            </a:xfrm>
            <a:custGeom>
              <a:rect b="b" l="l" r="r" t="t"/>
              <a:pathLst>
                <a:path extrusionOk="0" h="15016" w="20640">
                  <a:moveTo>
                    <a:pt x="9059" y="0"/>
                  </a:moveTo>
                  <a:lnTo>
                    <a:pt x="183" y="334"/>
                  </a:lnTo>
                  <a:cubicBezTo>
                    <a:pt x="183" y="334"/>
                    <a:pt x="1" y="10000"/>
                    <a:pt x="10396" y="15016"/>
                  </a:cubicBezTo>
                  <a:lnTo>
                    <a:pt x="20640" y="13344"/>
                  </a:lnTo>
                  <a:cubicBezTo>
                    <a:pt x="10092" y="8359"/>
                    <a:pt x="9059" y="0"/>
                    <a:pt x="90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8" name="Google Shape;15898;p450"/>
            <p:cNvSpPr/>
            <p:nvPr/>
          </p:nvSpPr>
          <p:spPr>
            <a:xfrm>
              <a:off x="3719175" y="4964525"/>
              <a:ext cx="259925" cy="99575"/>
            </a:xfrm>
            <a:custGeom>
              <a:rect b="b" l="l" r="r" t="t"/>
              <a:pathLst>
                <a:path extrusionOk="0" h="3983" w="10397">
                  <a:moveTo>
                    <a:pt x="10396" y="0"/>
                  </a:moveTo>
                  <a:lnTo>
                    <a:pt x="122" y="1703"/>
                  </a:lnTo>
                  <a:lnTo>
                    <a:pt x="1" y="3982"/>
                  </a:lnTo>
                  <a:lnTo>
                    <a:pt x="10244" y="1611"/>
                  </a:lnTo>
                  <a:lnTo>
                    <a:pt x="103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9" name="Google Shape;15899;p450"/>
            <p:cNvSpPr/>
            <p:nvPr/>
          </p:nvSpPr>
          <p:spPr>
            <a:xfrm>
              <a:off x="591475" y="4753275"/>
              <a:ext cx="3281225" cy="200625"/>
            </a:xfrm>
            <a:custGeom>
              <a:rect b="b" l="l" r="r" t="t"/>
              <a:pathLst>
                <a:path extrusionOk="0" h="8025" w="131249">
                  <a:moveTo>
                    <a:pt x="129911" y="0"/>
                  </a:moveTo>
                  <a:lnTo>
                    <a:pt x="1246" y="2432"/>
                  </a:lnTo>
                  <a:cubicBezTo>
                    <a:pt x="578" y="2432"/>
                    <a:pt x="0" y="3040"/>
                    <a:pt x="30" y="3739"/>
                  </a:cubicBezTo>
                  <a:lnTo>
                    <a:pt x="122" y="6779"/>
                  </a:lnTo>
                  <a:cubicBezTo>
                    <a:pt x="122" y="7478"/>
                    <a:pt x="729" y="8025"/>
                    <a:pt x="1398" y="8025"/>
                  </a:cubicBezTo>
                  <a:lnTo>
                    <a:pt x="129972" y="2523"/>
                  </a:lnTo>
                  <a:cubicBezTo>
                    <a:pt x="130671" y="2462"/>
                    <a:pt x="131249" y="1915"/>
                    <a:pt x="131188" y="1216"/>
                  </a:cubicBezTo>
                  <a:cubicBezTo>
                    <a:pt x="131157" y="548"/>
                    <a:pt x="130580" y="0"/>
                    <a:pt x="129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0" name="Google Shape;15900;p450"/>
            <p:cNvSpPr/>
            <p:nvPr/>
          </p:nvSpPr>
          <p:spPr>
            <a:xfrm>
              <a:off x="675800" y="4812550"/>
              <a:ext cx="116300" cy="137550"/>
            </a:xfrm>
            <a:custGeom>
              <a:rect b="b" l="l" r="r" t="t"/>
              <a:pathLst>
                <a:path extrusionOk="0" h="5502" w="4652">
                  <a:moveTo>
                    <a:pt x="2828" y="0"/>
                  </a:moveTo>
                  <a:lnTo>
                    <a:pt x="92" y="31"/>
                  </a:lnTo>
                  <a:cubicBezTo>
                    <a:pt x="62" y="335"/>
                    <a:pt x="1" y="639"/>
                    <a:pt x="62" y="943"/>
                  </a:cubicBezTo>
                  <a:cubicBezTo>
                    <a:pt x="153" y="1885"/>
                    <a:pt x="700" y="2797"/>
                    <a:pt x="1582" y="3405"/>
                  </a:cubicBezTo>
                  <a:cubicBezTo>
                    <a:pt x="1764" y="3557"/>
                    <a:pt x="2037" y="3800"/>
                    <a:pt x="2068" y="4134"/>
                  </a:cubicBezTo>
                  <a:cubicBezTo>
                    <a:pt x="2098" y="4438"/>
                    <a:pt x="1916" y="4742"/>
                    <a:pt x="1764" y="4924"/>
                  </a:cubicBezTo>
                  <a:cubicBezTo>
                    <a:pt x="1582" y="5107"/>
                    <a:pt x="1460" y="5319"/>
                    <a:pt x="1338" y="5502"/>
                  </a:cubicBezTo>
                  <a:lnTo>
                    <a:pt x="4408" y="5380"/>
                  </a:lnTo>
                  <a:cubicBezTo>
                    <a:pt x="4560" y="4894"/>
                    <a:pt x="4651" y="4408"/>
                    <a:pt x="4621" y="3860"/>
                  </a:cubicBezTo>
                  <a:cubicBezTo>
                    <a:pt x="4499" y="2918"/>
                    <a:pt x="3952" y="2006"/>
                    <a:pt x="3101" y="1398"/>
                  </a:cubicBezTo>
                  <a:cubicBezTo>
                    <a:pt x="2889" y="1246"/>
                    <a:pt x="2645" y="1003"/>
                    <a:pt x="2585" y="669"/>
                  </a:cubicBezTo>
                  <a:cubicBezTo>
                    <a:pt x="2554" y="395"/>
                    <a:pt x="2676" y="183"/>
                    <a:pt x="2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1" name="Google Shape;15901;p450"/>
            <p:cNvSpPr/>
            <p:nvPr/>
          </p:nvSpPr>
          <p:spPr>
            <a:xfrm>
              <a:off x="816400" y="4810275"/>
              <a:ext cx="85125" cy="133750"/>
            </a:xfrm>
            <a:custGeom>
              <a:rect b="b" l="l" r="r" t="t"/>
              <a:pathLst>
                <a:path extrusionOk="0" h="5350" w="3405">
                  <a:moveTo>
                    <a:pt x="1307" y="0"/>
                  </a:moveTo>
                  <a:lnTo>
                    <a:pt x="0" y="30"/>
                  </a:lnTo>
                  <a:lnTo>
                    <a:pt x="0" y="547"/>
                  </a:lnTo>
                  <a:cubicBezTo>
                    <a:pt x="91" y="1337"/>
                    <a:pt x="547" y="2067"/>
                    <a:pt x="1277" y="2584"/>
                  </a:cubicBezTo>
                  <a:cubicBezTo>
                    <a:pt x="1672" y="2888"/>
                    <a:pt x="1945" y="3313"/>
                    <a:pt x="2037" y="3739"/>
                  </a:cubicBezTo>
                  <a:cubicBezTo>
                    <a:pt x="2067" y="4134"/>
                    <a:pt x="1915" y="4590"/>
                    <a:pt x="1581" y="5015"/>
                  </a:cubicBezTo>
                  <a:lnTo>
                    <a:pt x="1338" y="5350"/>
                  </a:lnTo>
                  <a:lnTo>
                    <a:pt x="2979" y="5289"/>
                  </a:lnTo>
                  <a:cubicBezTo>
                    <a:pt x="3283" y="4742"/>
                    <a:pt x="3404" y="4134"/>
                    <a:pt x="3313" y="3587"/>
                  </a:cubicBezTo>
                  <a:cubicBezTo>
                    <a:pt x="3222" y="2766"/>
                    <a:pt x="2766" y="2067"/>
                    <a:pt x="2067" y="1520"/>
                  </a:cubicBezTo>
                  <a:cubicBezTo>
                    <a:pt x="1641" y="1216"/>
                    <a:pt x="1368" y="790"/>
                    <a:pt x="1307" y="395"/>
                  </a:cubicBezTo>
                  <a:lnTo>
                    <a:pt x="13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2" name="Google Shape;15902;p450"/>
            <p:cNvSpPr/>
            <p:nvPr/>
          </p:nvSpPr>
          <p:spPr>
            <a:xfrm>
              <a:off x="590700" y="4786700"/>
              <a:ext cx="3279725" cy="167225"/>
            </a:xfrm>
            <a:custGeom>
              <a:rect b="b" l="l" r="r" t="t"/>
              <a:pathLst>
                <a:path extrusionOk="0" h="6689" w="131189">
                  <a:moveTo>
                    <a:pt x="131188" y="1"/>
                  </a:moveTo>
                  <a:lnTo>
                    <a:pt x="4165" y="4256"/>
                  </a:lnTo>
                  <a:lnTo>
                    <a:pt x="4165" y="4256"/>
                  </a:lnTo>
                  <a:cubicBezTo>
                    <a:pt x="4147" y="4257"/>
                    <a:pt x="4130" y="4257"/>
                    <a:pt x="4112" y="4257"/>
                  </a:cubicBezTo>
                  <a:cubicBezTo>
                    <a:pt x="3437" y="4257"/>
                    <a:pt x="2887" y="3692"/>
                    <a:pt x="2858" y="3040"/>
                  </a:cubicBezTo>
                  <a:lnTo>
                    <a:pt x="2767" y="1095"/>
                  </a:lnTo>
                  <a:lnTo>
                    <a:pt x="1247" y="1125"/>
                  </a:lnTo>
                  <a:cubicBezTo>
                    <a:pt x="578" y="1125"/>
                    <a:pt x="1" y="1733"/>
                    <a:pt x="31" y="2432"/>
                  </a:cubicBezTo>
                  <a:lnTo>
                    <a:pt x="122" y="5472"/>
                  </a:lnTo>
                  <a:cubicBezTo>
                    <a:pt x="152" y="6124"/>
                    <a:pt x="701" y="6689"/>
                    <a:pt x="1376" y="6689"/>
                  </a:cubicBezTo>
                  <a:cubicBezTo>
                    <a:pt x="1394" y="6689"/>
                    <a:pt x="1412" y="6689"/>
                    <a:pt x="1429" y="6688"/>
                  </a:cubicBezTo>
                  <a:lnTo>
                    <a:pt x="129973" y="1217"/>
                  </a:lnTo>
                  <a:cubicBezTo>
                    <a:pt x="130611" y="1186"/>
                    <a:pt x="131158" y="639"/>
                    <a:pt x="131188"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3" name="Google Shape;15903;p450"/>
            <p:cNvSpPr/>
            <p:nvPr/>
          </p:nvSpPr>
          <p:spPr>
            <a:xfrm>
              <a:off x="682650" y="4852025"/>
              <a:ext cx="3275150" cy="343025"/>
            </a:xfrm>
            <a:custGeom>
              <a:rect b="b" l="l" r="r" t="t"/>
              <a:pathLst>
                <a:path extrusionOk="0" h="13721" w="131006">
                  <a:moveTo>
                    <a:pt x="129700" y="0"/>
                  </a:moveTo>
                  <a:cubicBezTo>
                    <a:pt x="129680" y="0"/>
                    <a:pt x="129659" y="1"/>
                    <a:pt x="129638" y="2"/>
                  </a:cubicBezTo>
                  <a:lnTo>
                    <a:pt x="1216" y="8148"/>
                  </a:lnTo>
                  <a:cubicBezTo>
                    <a:pt x="548" y="8209"/>
                    <a:pt x="0" y="8817"/>
                    <a:pt x="31" y="9516"/>
                  </a:cubicBezTo>
                  <a:lnTo>
                    <a:pt x="274" y="12555"/>
                  </a:lnTo>
                  <a:cubicBezTo>
                    <a:pt x="302" y="13203"/>
                    <a:pt x="826" y="13720"/>
                    <a:pt x="1483" y="13720"/>
                  </a:cubicBezTo>
                  <a:cubicBezTo>
                    <a:pt x="1535" y="13720"/>
                    <a:pt x="1588" y="13717"/>
                    <a:pt x="1642" y="13710"/>
                  </a:cubicBezTo>
                  <a:lnTo>
                    <a:pt x="129821" y="2525"/>
                  </a:lnTo>
                  <a:cubicBezTo>
                    <a:pt x="130520" y="2464"/>
                    <a:pt x="131006" y="1856"/>
                    <a:pt x="130976" y="1187"/>
                  </a:cubicBezTo>
                  <a:cubicBezTo>
                    <a:pt x="130946" y="479"/>
                    <a:pt x="130373" y="0"/>
                    <a:pt x="129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4" name="Google Shape;15904;p450"/>
            <p:cNvSpPr/>
            <p:nvPr/>
          </p:nvSpPr>
          <p:spPr>
            <a:xfrm>
              <a:off x="800425" y="5044300"/>
              <a:ext cx="118575" cy="139100"/>
            </a:xfrm>
            <a:custGeom>
              <a:rect b="b" l="l" r="r" t="t"/>
              <a:pathLst>
                <a:path extrusionOk="0" h="5564" w="4743">
                  <a:moveTo>
                    <a:pt x="3739" y="1"/>
                  </a:moveTo>
                  <a:lnTo>
                    <a:pt x="1004" y="183"/>
                  </a:lnTo>
                  <a:cubicBezTo>
                    <a:pt x="943" y="214"/>
                    <a:pt x="943" y="244"/>
                    <a:pt x="913" y="305"/>
                  </a:cubicBezTo>
                  <a:cubicBezTo>
                    <a:pt x="274" y="1126"/>
                    <a:pt x="1" y="2159"/>
                    <a:pt x="153" y="3101"/>
                  </a:cubicBezTo>
                  <a:cubicBezTo>
                    <a:pt x="305" y="4044"/>
                    <a:pt x="913" y="4925"/>
                    <a:pt x="1794" y="5503"/>
                  </a:cubicBezTo>
                  <a:cubicBezTo>
                    <a:pt x="1825" y="5533"/>
                    <a:pt x="1855" y="5533"/>
                    <a:pt x="1885" y="5563"/>
                  </a:cubicBezTo>
                  <a:lnTo>
                    <a:pt x="4743" y="5320"/>
                  </a:lnTo>
                  <a:cubicBezTo>
                    <a:pt x="4499" y="4591"/>
                    <a:pt x="3952" y="3861"/>
                    <a:pt x="3223" y="3375"/>
                  </a:cubicBezTo>
                  <a:cubicBezTo>
                    <a:pt x="3040" y="3223"/>
                    <a:pt x="2767" y="2980"/>
                    <a:pt x="2706" y="2676"/>
                  </a:cubicBezTo>
                  <a:cubicBezTo>
                    <a:pt x="2615" y="2372"/>
                    <a:pt x="2797" y="2068"/>
                    <a:pt x="2980" y="1855"/>
                  </a:cubicBezTo>
                  <a:cubicBezTo>
                    <a:pt x="3375" y="1278"/>
                    <a:pt x="3648" y="639"/>
                    <a:pt x="3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5" name="Google Shape;15905;p450"/>
            <p:cNvSpPr/>
            <p:nvPr/>
          </p:nvSpPr>
          <p:spPr>
            <a:xfrm>
              <a:off x="941025" y="5038225"/>
              <a:ext cx="87400" cy="133000"/>
            </a:xfrm>
            <a:custGeom>
              <a:rect b="b" l="l" r="r" t="t"/>
              <a:pathLst>
                <a:path extrusionOk="0" h="5320" w="3496">
                  <a:moveTo>
                    <a:pt x="2310" y="1"/>
                  </a:moveTo>
                  <a:lnTo>
                    <a:pt x="882" y="92"/>
                  </a:lnTo>
                  <a:cubicBezTo>
                    <a:pt x="851" y="122"/>
                    <a:pt x="790" y="183"/>
                    <a:pt x="760" y="244"/>
                  </a:cubicBezTo>
                  <a:cubicBezTo>
                    <a:pt x="243" y="943"/>
                    <a:pt x="0" y="1764"/>
                    <a:pt x="122" y="2554"/>
                  </a:cubicBezTo>
                  <a:cubicBezTo>
                    <a:pt x="243" y="3344"/>
                    <a:pt x="730" y="4043"/>
                    <a:pt x="1489" y="4530"/>
                  </a:cubicBezTo>
                  <a:cubicBezTo>
                    <a:pt x="1824" y="4742"/>
                    <a:pt x="2067" y="5016"/>
                    <a:pt x="2158" y="5320"/>
                  </a:cubicBezTo>
                  <a:lnTo>
                    <a:pt x="3496" y="5198"/>
                  </a:lnTo>
                  <a:cubicBezTo>
                    <a:pt x="3344" y="4530"/>
                    <a:pt x="2888" y="3922"/>
                    <a:pt x="2219" y="3466"/>
                  </a:cubicBezTo>
                  <a:cubicBezTo>
                    <a:pt x="1733" y="3162"/>
                    <a:pt x="1489" y="2767"/>
                    <a:pt x="1398" y="2372"/>
                  </a:cubicBezTo>
                  <a:cubicBezTo>
                    <a:pt x="1337" y="1946"/>
                    <a:pt x="1489" y="1490"/>
                    <a:pt x="1793" y="1034"/>
                  </a:cubicBezTo>
                  <a:cubicBezTo>
                    <a:pt x="2067" y="700"/>
                    <a:pt x="2219" y="335"/>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6" name="Google Shape;15906;p450"/>
            <p:cNvSpPr/>
            <p:nvPr/>
          </p:nvSpPr>
          <p:spPr>
            <a:xfrm>
              <a:off x="682650" y="4886250"/>
              <a:ext cx="3274400" cy="308650"/>
            </a:xfrm>
            <a:custGeom>
              <a:rect b="b" l="l" r="r" t="t"/>
              <a:pathLst>
                <a:path extrusionOk="0" h="12346" w="130976">
                  <a:moveTo>
                    <a:pt x="130976" y="1"/>
                  </a:moveTo>
                  <a:lnTo>
                    <a:pt x="3739" y="10305"/>
                  </a:lnTo>
                  <a:lnTo>
                    <a:pt x="3739" y="10305"/>
                  </a:lnTo>
                  <a:cubicBezTo>
                    <a:pt x="3700" y="10308"/>
                    <a:pt x="3661" y="10310"/>
                    <a:pt x="3623" y="10310"/>
                  </a:cubicBezTo>
                  <a:cubicBezTo>
                    <a:pt x="2946" y="10310"/>
                    <a:pt x="2400" y="9810"/>
                    <a:pt x="2371" y="9119"/>
                  </a:cubicBezTo>
                  <a:lnTo>
                    <a:pt x="2159" y="6688"/>
                  </a:lnTo>
                  <a:lnTo>
                    <a:pt x="1216" y="6779"/>
                  </a:lnTo>
                  <a:cubicBezTo>
                    <a:pt x="548" y="6809"/>
                    <a:pt x="0" y="7417"/>
                    <a:pt x="31" y="8147"/>
                  </a:cubicBezTo>
                  <a:lnTo>
                    <a:pt x="274" y="11186"/>
                  </a:lnTo>
                  <a:cubicBezTo>
                    <a:pt x="303" y="11821"/>
                    <a:pt x="879" y="12346"/>
                    <a:pt x="1535" y="12346"/>
                  </a:cubicBezTo>
                  <a:cubicBezTo>
                    <a:pt x="1571" y="12346"/>
                    <a:pt x="1606" y="12344"/>
                    <a:pt x="1642" y="12341"/>
                  </a:cubicBezTo>
                  <a:lnTo>
                    <a:pt x="129821" y="1186"/>
                  </a:lnTo>
                  <a:cubicBezTo>
                    <a:pt x="130489" y="1156"/>
                    <a:pt x="130945" y="609"/>
                    <a:pt x="13097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07" name="Google Shape;15907;p450"/>
          <p:cNvSpPr txBox="1"/>
          <p:nvPr>
            <p:ph idx="4294967295" type="subTitle"/>
          </p:nvPr>
        </p:nvSpPr>
        <p:spPr>
          <a:xfrm>
            <a:off x="481775" y="3686883"/>
            <a:ext cx="1988400" cy="454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Poppins"/>
                <a:ea typeface="Poppins"/>
                <a:cs typeface="Poppins"/>
                <a:sym typeface="Poppins"/>
              </a:rPr>
              <a:t>Amazon Fresh</a:t>
            </a:r>
            <a:endParaRPr sz="2000">
              <a:latin typeface="Poppins"/>
              <a:ea typeface="Poppins"/>
              <a:cs typeface="Poppins"/>
              <a:sym typeface="Poppins"/>
            </a:endParaRPr>
          </a:p>
        </p:txBody>
      </p:sp>
      <p:sp>
        <p:nvSpPr>
          <p:cNvPr id="15908" name="Google Shape;15908;p450"/>
          <p:cNvSpPr txBox="1"/>
          <p:nvPr>
            <p:ph idx="4294967295" type="subTitle"/>
          </p:nvPr>
        </p:nvSpPr>
        <p:spPr>
          <a:xfrm>
            <a:off x="551900" y="1839600"/>
            <a:ext cx="19860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Poppins"/>
                <a:ea typeface="Poppins"/>
                <a:cs typeface="Poppins"/>
                <a:sym typeface="Poppins"/>
              </a:rPr>
              <a:t>Ranch 99</a:t>
            </a:r>
            <a:endParaRPr sz="2000">
              <a:latin typeface="Poppins"/>
              <a:ea typeface="Poppins"/>
              <a:cs typeface="Poppins"/>
              <a:sym typeface="Poppins"/>
            </a:endParaRPr>
          </a:p>
        </p:txBody>
      </p:sp>
      <p:pic>
        <p:nvPicPr>
          <p:cNvPr id="15909" name="Google Shape;15909;p450"/>
          <p:cNvPicPr preferRelativeResize="0"/>
          <p:nvPr/>
        </p:nvPicPr>
        <p:blipFill>
          <a:blip r:embed="rId3">
            <a:alphaModFix/>
          </a:blip>
          <a:stretch>
            <a:fillRect/>
          </a:stretch>
        </p:blipFill>
        <p:spPr>
          <a:xfrm>
            <a:off x="1071137" y="3130574"/>
            <a:ext cx="655142" cy="652200"/>
          </a:xfrm>
          <a:prstGeom prst="rect">
            <a:avLst/>
          </a:prstGeom>
          <a:noFill/>
          <a:ln>
            <a:noFill/>
          </a:ln>
        </p:spPr>
      </p:pic>
      <p:pic>
        <p:nvPicPr>
          <p:cNvPr id="15910" name="Google Shape;15910;p450"/>
          <p:cNvPicPr preferRelativeResize="0"/>
          <p:nvPr/>
        </p:nvPicPr>
        <p:blipFill>
          <a:blip r:embed="rId4">
            <a:alphaModFix/>
          </a:blip>
          <a:stretch>
            <a:fillRect/>
          </a:stretch>
        </p:blipFill>
        <p:spPr>
          <a:xfrm>
            <a:off x="1263521" y="1395792"/>
            <a:ext cx="562776" cy="561670"/>
          </a:xfrm>
          <a:prstGeom prst="rect">
            <a:avLst/>
          </a:prstGeom>
          <a:noFill/>
          <a:ln>
            <a:noFill/>
          </a:ln>
        </p:spPr>
      </p:pic>
      <p:sp>
        <p:nvSpPr>
          <p:cNvPr id="15911" name="Google Shape;15911;p450"/>
          <p:cNvSpPr txBox="1"/>
          <p:nvPr>
            <p:ph idx="4294967295" type="subTitle"/>
          </p:nvPr>
        </p:nvSpPr>
        <p:spPr>
          <a:xfrm>
            <a:off x="6632583" y="1734783"/>
            <a:ext cx="19884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Poppins"/>
                <a:ea typeface="Poppins"/>
                <a:cs typeface="Poppins"/>
                <a:sym typeface="Poppins"/>
              </a:rPr>
              <a:t>Safeway</a:t>
            </a:r>
            <a:endParaRPr sz="2000">
              <a:latin typeface="Poppins"/>
              <a:ea typeface="Poppins"/>
              <a:cs typeface="Poppins"/>
              <a:sym typeface="Poppins"/>
            </a:endParaRPr>
          </a:p>
        </p:txBody>
      </p:sp>
      <p:sp>
        <p:nvSpPr>
          <p:cNvPr id="15912" name="Google Shape;15912;p450"/>
          <p:cNvSpPr txBox="1"/>
          <p:nvPr>
            <p:ph idx="4294967295" type="subTitle"/>
          </p:nvPr>
        </p:nvSpPr>
        <p:spPr>
          <a:xfrm>
            <a:off x="6700308" y="3695620"/>
            <a:ext cx="19884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Poppins"/>
                <a:ea typeface="Poppins"/>
                <a:cs typeface="Poppins"/>
                <a:sym typeface="Poppins"/>
              </a:rPr>
              <a:t>YamiBuy</a:t>
            </a:r>
            <a:endParaRPr sz="2000">
              <a:latin typeface="Poppins"/>
              <a:ea typeface="Poppins"/>
              <a:cs typeface="Poppins"/>
              <a:sym typeface="Poppins"/>
            </a:endParaRPr>
          </a:p>
        </p:txBody>
      </p:sp>
      <p:pic>
        <p:nvPicPr>
          <p:cNvPr id="15913" name="Google Shape;15913;p450"/>
          <p:cNvPicPr preferRelativeResize="0"/>
          <p:nvPr/>
        </p:nvPicPr>
        <p:blipFill>
          <a:blip r:embed="rId5">
            <a:alphaModFix/>
          </a:blip>
          <a:stretch>
            <a:fillRect/>
          </a:stretch>
        </p:blipFill>
        <p:spPr>
          <a:xfrm>
            <a:off x="7301125" y="1271545"/>
            <a:ext cx="655150" cy="504430"/>
          </a:xfrm>
          <a:prstGeom prst="rect">
            <a:avLst/>
          </a:prstGeom>
          <a:noFill/>
          <a:ln>
            <a:noFill/>
          </a:ln>
        </p:spPr>
      </p:pic>
      <p:pic>
        <p:nvPicPr>
          <p:cNvPr id="15914" name="Google Shape;15914;p450"/>
          <p:cNvPicPr preferRelativeResize="0"/>
          <p:nvPr/>
        </p:nvPicPr>
        <p:blipFill>
          <a:blip r:embed="rId6">
            <a:alphaModFix/>
          </a:blip>
          <a:stretch>
            <a:fillRect/>
          </a:stretch>
        </p:blipFill>
        <p:spPr>
          <a:xfrm>
            <a:off x="7467602" y="3183464"/>
            <a:ext cx="562776" cy="564995"/>
          </a:xfrm>
          <a:prstGeom prst="rect">
            <a:avLst/>
          </a:prstGeom>
          <a:noFill/>
          <a:ln>
            <a:noFill/>
          </a:ln>
        </p:spPr>
      </p:pic>
      <p:pic>
        <p:nvPicPr>
          <p:cNvPr id="15915" name="Google Shape;15915;p450"/>
          <p:cNvPicPr preferRelativeResize="0"/>
          <p:nvPr/>
        </p:nvPicPr>
        <p:blipFill>
          <a:blip r:embed="rId7">
            <a:alphaModFix/>
          </a:blip>
          <a:stretch>
            <a:fillRect/>
          </a:stretch>
        </p:blipFill>
        <p:spPr>
          <a:xfrm>
            <a:off x="1300375" y="2314800"/>
            <a:ext cx="491725" cy="419772"/>
          </a:xfrm>
          <a:prstGeom prst="rect">
            <a:avLst/>
          </a:prstGeom>
          <a:noFill/>
          <a:ln>
            <a:noFill/>
          </a:ln>
        </p:spPr>
      </p:pic>
      <p:pic>
        <p:nvPicPr>
          <p:cNvPr id="15916" name="Google Shape;15916;p450"/>
          <p:cNvPicPr preferRelativeResize="0"/>
          <p:nvPr/>
        </p:nvPicPr>
        <p:blipFill>
          <a:blip r:embed="rId7">
            <a:alphaModFix/>
          </a:blip>
          <a:stretch>
            <a:fillRect/>
          </a:stretch>
        </p:blipFill>
        <p:spPr>
          <a:xfrm>
            <a:off x="658950" y="4164150"/>
            <a:ext cx="491725" cy="419772"/>
          </a:xfrm>
          <a:prstGeom prst="rect">
            <a:avLst/>
          </a:prstGeom>
          <a:noFill/>
          <a:ln>
            <a:noFill/>
          </a:ln>
        </p:spPr>
      </p:pic>
      <p:pic>
        <p:nvPicPr>
          <p:cNvPr id="15917" name="Google Shape;15917;p450"/>
          <p:cNvPicPr preferRelativeResize="0"/>
          <p:nvPr/>
        </p:nvPicPr>
        <p:blipFill>
          <a:blip r:embed="rId7">
            <a:alphaModFix/>
          </a:blip>
          <a:stretch>
            <a:fillRect/>
          </a:stretch>
        </p:blipFill>
        <p:spPr>
          <a:xfrm>
            <a:off x="6862500" y="2194275"/>
            <a:ext cx="491725" cy="419772"/>
          </a:xfrm>
          <a:prstGeom prst="rect">
            <a:avLst/>
          </a:prstGeom>
          <a:noFill/>
          <a:ln>
            <a:noFill/>
          </a:ln>
        </p:spPr>
      </p:pic>
      <p:pic>
        <p:nvPicPr>
          <p:cNvPr id="15918" name="Google Shape;15918;p450"/>
          <p:cNvPicPr preferRelativeResize="0"/>
          <p:nvPr/>
        </p:nvPicPr>
        <p:blipFill>
          <a:blip r:embed="rId7">
            <a:alphaModFix/>
          </a:blip>
          <a:stretch>
            <a:fillRect/>
          </a:stretch>
        </p:blipFill>
        <p:spPr>
          <a:xfrm>
            <a:off x="7448638" y="4164150"/>
            <a:ext cx="491725" cy="419772"/>
          </a:xfrm>
          <a:prstGeom prst="rect">
            <a:avLst/>
          </a:prstGeom>
          <a:noFill/>
          <a:ln>
            <a:noFill/>
          </a:ln>
        </p:spPr>
      </p:pic>
      <p:pic>
        <p:nvPicPr>
          <p:cNvPr id="15919" name="Google Shape;15919;p450"/>
          <p:cNvPicPr preferRelativeResize="0"/>
          <p:nvPr/>
        </p:nvPicPr>
        <p:blipFill>
          <a:blip r:embed="rId8">
            <a:alphaModFix/>
          </a:blip>
          <a:stretch>
            <a:fillRect/>
          </a:stretch>
        </p:blipFill>
        <p:spPr>
          <a:xfrm>
            <a:off x="1882196" y="4149258"/>
            <a:ext cx="491725" cy="449564"/>
          </a:xfrm>
          <a:prstGeom prst="rect">
            <a:avLst/>
          </a:prstGeom>
          <a:noFill/>
          <a:ln>
            <a:noFill/>
          </a:ln>
        </p:spPr>
      </p:pic>
      <p:pic>
        <p:nvPicPr>
          <p:cNvPr id="15920" name="Google Shape;15920;p450"/>
          <p:cNvPicPr preferRelativeResize="0"/>
          <p:nvPr/>
        </p:nvPicPr>
        <p:blipFill>
          <a:blip r:embed="rId8">
            <a:alphaModFix/>
          </a:blip>
          <a:stretch>
            <a:fillRect/>
          </a:stretch>
        </p:blipFill>
        <p:spPr>
          <a:xfrm>
            <a:off x="8021459" y="2179383"/>
            <a:ext cx="491725" cy="449564"/>
          </a:xfrm>
          <a:prstGeom prst="rect">
            <a:avLst/>
          </a:prstGeom>
          <a:noFill/>
          <a:ln>
            <a:noFill/>
          </a:ln>
        </p:spPr>
      </p:pic>
      <p:pic>
        <p:nvPicPr>
          <p:cNvPr id="15921" name="Google Shape;15921;p450"/>
          <p:cNvPicPr preferRelativeResize="0"/>
          <p:nvPr/>
        </p:nvPicPr>
        <p:blipFill>
          <a:blip r:embed="rId9">
            <a:alphaModFix/>
          </a:blip>
          <a:stretch>
            <a:fillRect/>
          </a:stretch>
        </p:blipFill>
        <p:spPr>
          <a:xfrm>
            <a:off x="1289529" y="4178779"/>
            <a:ext cx="453825" cy="405086"/>
          </a:xfrm>
          <a:prstGeom prst="rect">
            <a:avLst/>
          </a:prstGeom>
          <a:noFill/>
          <a:ln>
            <a:noFill/>
          </a:ln>
        </p:spPr>
      </p:pic>
      <p:pic>
        <p:nvPicPr>
          <p:cNvPr id="15922" name="Google Shape;15922;p450"/>
          <p:cNvPicPr preferRelativeResize="0"/>
          <p:nvPr/>
        </p:nvPicPr>
        <p:blipFill>
          <a:blip r:embed="rId9">
            <a:alphaModFix/>
          </a:blip>
          <a:stretch>
            <a:fillRect/>
          </a:stretch>
        </p:blipFill>
        <p:spPr>
          <a:xfrm>
            <a:off x="7460929" y="2201616"/>
            <a:ext cx="453825" cy="4050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6" name="Shape 15926"/>
        <p:cNvGrpSpPr/>
        <p:nvPr/>
      </p:nvGrpSpPr>
      <p:grpSpPr>
        <a:xfrm>
          <a:off x="0" y="0"/>
          <a:ext cx="0" cy="0"/>
          <a:chOff x="0" y="0"/>
          <a:chExt cx="0" cy="0"/>
        </a:xfrm>
      </p:grpSpPr>
      <p:sp>
        <p:nvSpPr>
          <p:cNvPr id="15927" name="Google Shape;15927;p451"/>
          <p:cNvSpPr/>
          <p:nvPr/>
        </p:nvSpPr>
        <p:spPr>
          <a:xfrm>
            <a:off x="3502125" y="1906849"/>
            <a:ext cx="2399400" cy="699000"/>
          </a:xfrm>
          <a:prstGeom prst="roundRect">
            <a:avLst>
              <a:gd fmla="val 0" name="adj"/>
            </a:avLst>
          </a:prstGeom>
          <a:solidFill>
            <a:schemeClr val="lt2"/>
          </a:solidFill>
          <a:ln>
            <a:noFill/>
          </a:ln>
        </p:spPr>
        <p:txBody>
          <a:bodyPr anchorCtr="0" anchor="ctr" bIns="100575" lIns="91425" spcFirstLastPara="1" rIns="91425" wrap="square" tIns="91425">
            <a:noAutofit/>
          </a:bodyPr>
          <a:lstStyle/>
          <a:p>
            <a:pPr indent="0" lvl="0" marL="0" rtl="0" algn="ctr">
              <a:spcBef>
                <a:spcPts val="0"/>
              </a:spcBef>
              <a:spcAft>
                <a:spcPts val="0"/>
              </a:spcAft>
              <a:buNone/>
            </a:pPr>
            <a:r>
              <a:rPr lang="en" sz="1500">
                <a:solidFill>
                  <a:schemeClr val="dk1"/>
                </a:solidFill>
                <a:latin typeface="Poppins"/>
                <a:ea typeface="Poppins"/>
                <a:cs typeface="Poppins"/>
                <a:sym typeface="Poppins"/>
              </a:rPr>
              <a:t>Customer service</a:t>
            </a:r>
            <a:br>
              <a:rPr lang="en" sz="1500">
                <a:solidFill>
                  <a:schemeClr val="dk1"/>
                </a:solidFill>
                <a:latin typeface="Poppins"/>
                <a:ea typeface="Poppins"/>
                <a:cs typeface="Poppins"/>
                <a:sym typeface="Poppins"/>
              </a:rPr>
            </a:br>
            <a:r>
              <a:rPr lang="en">
                <a:solidFill>
                  <a:schemeClr val="dk1"/>
                </a:solidFill>
                <a:latin typeface="Anaheim"/>
                <a:ea typeface="Anaheim"/>
                <a:cs typeface="Anaheim"/>
                <a:sym typeface="Anaheim"/>
              </a:rPr>
              <a:t>Can only call or email customer service</a:t>
            </a:r>
            <a:endParaRPr sz="1500">
              <a:solidFill>
                <a:schemeClr val="dk1"/>
              </a:solidFill>
              <a:latin typeface="Poppins"/>
              <a:ea typeface="Poppins"/>
              <a:cs typeface="Poppins"/>
              <a:sym typeface="Poppins"/>
            </a:endParaRPr>
          </a:p>
        </p:txBody>
      </p:sp>
      <p:sp>
        <p:nvSpPr>
          <p:cNvPr id="15928" name="Google Shape;15928;p451"/>
          <p:cNvSpPr/>
          <p:nvPr/>
        </p:nvSpPr>
        <p:spPr>
          <a:xfrm>
            <a:off x="6696150" y="2863988"/>
            <a:ext cx="2333700" cy="420000"/>
          </a:xfrm>
          <a:prstGeom prst="roundRect">
            <a:avLst>
              <a:gd fmla="val 0" name="adj"/>
            </a:avLst>
          </a:prstGeom>
          <a:solidFill>
            <a:srgbClr val="D594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Poppins"/>
                <a:ea typeface="Poppins"/>
                <a:cs typeface="Poppins"/>
                <a:sym typeface="Poppins"/>
              </a:rPr>
              <a:t>Items can be bought on autoship</a:t>
            </a:r>
            <a:endParaRPr sz="1000">
              <a:solidFill>
                <a:schemeClr val="lt1"/>
              </a:solidFill>
              <a:latin typeface="Poppins"/>
              <a:ea typeface="Poppins"/>
              <a:cs typeface="Poppins"/>
              <a:sym typeface="Poppins"/>
            </a:endParaRPr>
          </a:p>
        </p:txBody>
      </p:sp>
      <p:sp>
        <p:nvSpPr>
          <p:cNvPr id="15929" name="Google Shape;15929;p451"/>
          <p:cNvSpPr/>
          <p:nvPr/>
        </p:nvSpPr>
        <p:spPr>
          <a:xfrm>
            <a:off x="374100" y="2863988"/>
            <a:ext cx="2399400" cy="420000"/>
          </a:xfrm>
          <a:prstGeom prst="roundRect">
            <a:avLst>
              <a:gd fmla="val 0" name="adj"/>
            </a:avLst>
          </a:prstGeom>
          <a:solidFill>
            <a:srgbClr val="D594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Real-time tracking driver</a:t>
            </a:r>
            <a:endParaRPr sz="1200">
              <a:solidFill>
                <a:schemeClr val="lt1"/>
              </a:solidFill>
              <a:latin typeface="Poppins"/>
              <a:ea typeface="Poppins"/>
              <a:cs typeface="Poppins"/>
              <a:sym typeface="Poppins"/>
            </a:endParaRPr>
          </a:p>
        </p:txBody>
      </p:sp>
      <p:cxnSp>
        <p:nvCxnSpPr>
          <p:cNvPr id="15930" name="Google Shape;15930;p451"/>
          <p:cNvCxnSpPr>
            <a:stCxn id="15931" idx="2"/>
            <a:endCxn id="15932" idx="0"/>
          </p:cNvCxnSpPr>
          <p:nvPr/>
        </p:nvCxnSpPr>
        <p:spPr>
          <a:xfrm flipH="1" rot="-5400000">
            <a:off x="4649025" y="3380738"/>
            <a:ext cx="172200" cy="600"/>
          </a:xfrm>
          <a:prstGeom prst="bentConnector3">
            <a:avLst>
              <a:gd fmla="val 50006" name="adj1"/>
            </a:avLst>
          </a:prstGeom>
          <a:noFill/>
          <a:ln cap="flat" cmpd="sng" w="19050">
            <a:solidFill>
              <a:schemeClr val="dk1"/>
            </a:solidFill>
            <a:prstDash val="solid"/>
            <a:round/>
            <a:headEnd len="sm" w="sm" type="none"/>
            <a:tailEnd len="sm" w="sm" type="none"/>
          </a:ln>
        </p:spPr>
      </p:cxnSp>
      <p:sp>
        <p:nvSpPr>
          <p:cNvPr id="15931" name="Google Shape;15931;p451"/>
          <p:cNvSpPr/>
          <p:nvPr/>
        </p:nvSpPr>
        <p:spPr>
          <a:xfrm>
            <a:off x="3567975" y="2874938"/>
            <a:ext cx="2333700" cy="420000"/>
          </a:xfrm>
          <a:prstGeom prst="roundRect">
            <a:avLst>
              <a:gd fmla="val 0" name="adj"/>
            </a:avLst>
          </a:prstGeom>
          <a:solidFill>
            <a:srgbClr val="D594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Poppins"/>
                <a:ea typeface="Poppins"/>
                <a:cs typeface="Poppins"/>
                <a:sym typeface="Poppins"/>
              </a:rPr>
              <a:t>Adding Chat bot to answer </a:t>
            </a:r>
            <a:r>
              <a:rPr lang="en" sz="1000">
                <a:solidFill>
                  <a:schemeClr val="lt1"/>
                </a:solidFill>
                <a:latin typeface="Poppins"/>
                <a:ea typeface="Poppins"/>
                <a:cs typeface="Poppins"/>
                <a:sym typeface="Poppins"/>
              </a:rPr>
              <a:t>common</a:t>
            </a:r>
            <a:r>
              <a:rPr lang="en" sz="1000">
                <a:solidFill>
                  <a:schemeClr val="lt1"/>
                </a:solidFill>
                <a:latin typeface="Poppins"/>
                <a:ea typeface="Poppins"/>
                <a:cs typeface="Poppins"/>
                <a:sym typeface="Poppins"/>
              </a:rPr>
              <a:t> </a:t>
            </a:r>
            <a:r>
              <a:rPr lang="en" sz="1000">
                <a:solidFill>
                  <a:schemeClr val="lt1"/>
                </a:solidFill>
                <a:latin typeface="Poppins"/>
                <a:ea typeface="Poppins"/>
                <a:cs typeface="Poppins"/>
                <a:sym typeface="Poppins"/>
              </a:rPr>
              <a:t>questions</a:t>
            </a:r>
            <a:endParaRPr sz="1000">
              <a:solidFill>
                <a:schemeClr val="lt1"/>
              </a:solidFill>
              <a:latin typeface="Poppins"/>
              <a:ea typeface="Poppins"/>
              <a:cs typeface="Poppins"/>
              <a:sym typeface="Poppins"/>
            </a:endParaRPr>
          </a:p>
        </p:txBody>
      </p:sp>
      <p:cxnSp>
        <p:nvCxnSpPr>
          <p:cNvPr id="15933" name="Google Shape;15933;p451"/>
          <p:cNvCxnSpPr>
            <a:stCxn id="15928" idx="2"/>
            <a:endCxn id="15934" idx="0"/>
          </p:cNvCxnSpPr>
          <p:nvPr/>
        </p:nvCxnSpPr>
        <p:spPr>
          <a:xfrm>
            <a:off x="7863000" y="3283988"/>
            <a:ext cx="0" cy="172200"/>
          </a:xfrm>
          <a:prstGeom prst="straightConnector1">
            <a:avLst/>
          </a:prstGeom>
          <a:noFill/>
          <a:ln cap="flat" cmpd="sng" w="19050">
            <a:solidFill>
              <a:schemeClr val="dk1"/>
            </a:solidFill>
            <a:prstDash val="solid"/>
            <a:round/>
            <a:headEnd len="med" w="med" type="none"/>
            <a:tailEnd len="med" w="med" type="none"/>
          </a:ln>
        </p:spPr>
      </p:cxnSp>
      <p:cxnSp>
        <p:nvCxnSpPr>
          <p:cNvPr id="15935" name="Google Shape;15935;p451"/>
          <p:cNvCxnSpPr>
            <a:stCxn id="15929" idx="2"/>
            <a:endCxn id="15936" idx="0"/>
          </p:cNvCxnSpPr>
          <p:nvPr/>
        </p:nvCxnSpPr>
        <p:spPr>
          <a:xfrm flipH="1">
            <a:off x="1572900" y="3283988"/>
            <a:ext cx="900" cy="172200"/>
          </a:xfrm>
          <a:prstGeom prst="straightConnector1">
            <a:avLst/>
          </a:prstGeom>
          <a:noFill/>
          <a:ln cap="flat" cmpd="sng" w="19050">
            <a:solidFill>
              <a:schemeClr val="dk1"/>
            </a:solidFill>
            <a:prstDash val="solid"/>
            <a:round/>
            <a:headEnd len="med" w="med" type="none"/>
            <a:tailEnd len="med" w="med" type="none"/>
          </a:ln>
        </p:spPr>
      </p:cxnSp>
      <p:sp>
        <p:nvSpPr>
          <p:cNvPr id="15937" name="Google Shape;15937;p451"/>
          <p:cNvSpPr/>
          <p:nvPr/>
        </p:nvSpPr>
        <p:spPr>
          <a:xfrm>
            <a:off x="661801" y="3457111"/>
            <a:ext cx="1826700" cy="1055700"/>
          </a:xfrm>
          <a:prstGeom prst="roundRect">
            <a:avLst>
              <a:gd fmla="val 0" name="adj"/>
            </a:avLst>
          </a:prstGeom>
          <a:solidFill>
            <a:schemeClr val="dk2"/>
          </a:solidFill>
          <a:ln>
            <a:noFill/>
          </a:ln>
        </p:spPr>
        <p:txBody>
          <a:bodyPr anchorCtr="0" anchor="ctr" bIns="91425" lIns="137150" spcFirstLastPara="1" rIns="137150" wrap="square" tIns="91425">
            <a:noAutofit/>
          </a:bodyPr>
          <a:lstStyle/>
          <a:p>
            <a:pPr indent="0" lvl="0" marL="0" rtl="0" algn="l">
              <a:spcBef>
                <a:spcPts val="0"/>
              </a:spcBef>
              <a:spcAft>
                <a:spcPts val="0"/>
              </a:spcAft>
              <a:buNone/>
            </a:pPr>
            <a:r>
              <a:rPr lang="en" sz="1100">
                <a:solidFill>
                  <a:schemeClr val="dk1"/>
                </a:solidFill>
                <a:latin typeface="Anaheim"/>
                <a:ea typeface="Anaheim"/>
                <a:cs typeface="Anaheim"/>
                <a:sym typeface="Anaheim"/>
              </a:rPr>
              <a:t>Reduces missed delivery complaints by 90%, utilized by less than 20% of market leaders</a:t>
            </a:r>
            <a:endParaRPr sz="1100">
              <a:solidFill>
                <a:schemeClr val="dk1"/>
              </a:solidFill>
              <a:latin typeface="Anaheim"/>
              <a:ea typeface="Anaheim"/>
              <a:cs typeface="Anaheim"/>
              <a:sym typeface="Anaheim"/>
            </a:endParaRPr>
          </a:p>
        </p:txBody>
      </p:sp>
      <p:sp>
        <p:nvSpPr>
          <p:cNvPr id="15938" name="Google Shape;15938;p451"/>
          <p:cNvSpPr/>
          <p:nvPr/>
        </p:nvSpPr>
        <p:spPr>
          <a:xfrm>
            <a:off x="3793196" y="3457111"/>
            <a:ext cx="1826700" cy="1055700"/>
          </a:xfrm>
          <a:prstGeom prst="roundRect">
            <a:avLst>
              <a:gd fmla="val 0" name="adj"/>
            </a:avLst>
          </a:prstGeom>
          <a:solidFill>
            <a:schemeClr val="dk2"/>
          </a:solid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lang="en" sz="1100">
                <a:solidFill>
                  <a:schemeClr val="dk1"/>
                </a:solidFill>
                <a:latin typeface="Anaheim"/>
                <a:ea typeface="Anaheim"/>
                <a:cs typeface="Anaheim"/>
                <a:sym typeface="Anaheim"/>
              </a:rPr>
              <a:t>Cuts down customer service operational costs by up to 30%, while providing instant support</a:t>
            </a:r>
            <a:endParaRPr sz="1100">
              <a:solidFill>
                <a:schemeClr val="dk1"/>
              </a:solidFill>
              <a:latin typeface="Anaheim"/>
              <a:ea typeface="Anaheim"/>
              <a:cs typeface="Anaheim"/>
              <a:sym typeface="Anaheim"/>
            </a:endParaRPr>
          </a:p>
        </p:txBody>
      </p:sp>
      <p:sp>
        <p:nvSpPr>
          <p:cNvPr id="15939" name="Google Shape;15939;p451"/>
          <p:cNvSpPr/>
          <p:nvPr/>
        </p:nvSpPr>
        <p:spPr>
          <a:xfrm>
            <a:off x="6920375" y="3457110"/>
            <a:ext cx="1826700" cy="1055700"/>
          </a:xfrm>
          <a:prstGeom prst="roundRect">
            <a:avLst>
              <a:gd fmla="val 0" name="adj"/>
            </a:avLst>
          </a:prstGeom>
          <a:solidFill>
            <a:schemeClr val="dk2"/>
          </a:solid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Enhances customer retention rates by 40%, with only 10% of competitors offering a similar subscription service.</a:t>
            </a:r>
            <a:endParaRPr sz="1000">
              <a:solidFill>
                <a:schemeClr val="dk1"/>
              </a:solidFill>
              <a:latin typeface="Anaheim"/>
              <a:ea typeface="Anaheim"/>
              <a:cs typeface="Anaheim"/>
              <a:sym typeface="Anaheim"/>
            </a:endParaRPr>
          </a:p>
          <a:p>
            <a:pPr indent="0" lvl="0" marL="0" rtl="0" algn="ctr">
              <a:spcBef>
                <a:spcPts val="0"/>
              </a:spcBef>
              <a:spcAft>
                <a:spcPts val="0"/>
              </a:spcAft>
              <a:buNone/>
            </a:pPr>
            <a:r>
              <a:rPr lang="en" sz="1000">
                <a:solidFill>
                  <a:schemeClr val="dk1"/>
                </a:solidFill>
                <a:latin typeface="Anaheim"/>
                <a:ea typeface="Anaheim"/>
                <a:cs typeface="Anaheim"/>
                <a:sym typeface="Anaheim"/>
              </a:rPr>
              <a:t>Leads to a 35% increase in average order value</a:t>
            </a:r>
            <a:endParaRPr sz="1000">
              <a:solidFill>
                <a:schemeClr val="dk1"/>
              </a:solidFill>
              <a:latin typeface="Anaheim"/>
              <a:ea typeface="Anaheim"/>
              <a:cs typeface="Anaheim"/>
              <a:sym typeface="Anaheim"/>
            </a:endParaRPr>
          </a:p>
        </p:txBody>
      </p:sp>
      <p:grpSp>
        <p:nvGrpSpPr>
          <p:cNvPr id="15940" name="Google Shape;15940;p451"/>
          <p:cNvGrpSpPr/>
          <p:nvPr/>
        </p:nvGrpSpPr>
        <p:grpSpPr>
          <a:xfrm>
            <a:off x="7304691" y="4719092"/>
            <a:ext cx="1119378" cy="312834"/>
            <a:chOff x="681900" y="3885600"/>
            <a:chExt cx="2534250" cy="708250"/>
          </a:xfrm>
        </p:grpSpPr>
        <p:sp>
          <p:nvSpPr>
            <p:cNvPr id="15941" name="Google Shape;15941;p451"/>
            <p:cNvSpPr/>
            <p:nvPr/>
          </p:nvSpPr>
          <p:spPr>
            <a:xfrm>
              <a:off x="681900" y="3885600"/>
              <a:ext cx="2531975" cy="708250"/>
            </a:xfrm>
            <a:custGeom>
              <a:rect b="b" l="l" r="r" t="t"/>
              <a:pathLst>
                <a:path extrusionOk="0" h="28330" w="101279">
                  <a:moveTo>
                    <a:pt x="10943" y="3861"/>
                  </a:moveTo>
                  <a:cubicBezTo>
                    <a:pt x="10943" y="3861"/>
                    <a:pt x="10943" y="3862"/>
                    <a:pt x="10943" y="3863"/>
                  </a:cubicBezTo>
                  <a:lnTo>
                    <a:pt x="10943" y="3863"/>
                  </a:lnTo>
                  <a:cubicBezTo>
                    <a:pt x="10943" y="3862"/>
                    <a:pt x="10943" y="3862"/>
                    <a:pt x="10943" y="3861"/>
                  </a:cubicBezTo>
                  <a:close/>
                  <a:moveTo>
                    <a:pt x="91704" y="1"/>
                  </a:moveTo>
                  <a:lnTo>
                    <a:pt x="91704" y="1"/>
                  </a:lnTo>
                  <a:cubicBezTo>
                    <a:pt x="81853" y="2753"/>
                    <a:pt x="68753" y="3620"/>
                    <a:pt x="56149" y="3620"/>
                  </a:cubicBezTo>
                  <a:cubicBezTo>
                    <a:pt x="34646" y="3620"/>
                    <a:pt x="14590" y="1095"/>
                    <a:pt x="14590" y="1095"/>
                  </a:cubicBezTo>
                  <a:lnTo>
                    <a:pt x="14590" y="1095"/>
                  </a:lnTo>
                  <a:cubicBezTo>
                    <a:pt x="14865" y="3747"/>
                    <a:pt x="13815" y="4377"/>
                    <a:pt x="12772" y="4377"/>
                  </a:cubicBezTo>
                  <a:cubicBezTo>
                    <a:pt x="11871" y="4377"/>
                    <a:pt x="10975" y="3906"/>
                    <a:pt x="10943" y="3863"/>
                  </a:cubicBezTo>
                  <a:lnTo>
                    <a:pt x="10943" y="3863"/>
                  </a:lnTo>
                  <a:cubicBezTo>
                    <a:pt x="12582" y="7600"/>
                    <a:pt x="7356" y="8360"/>
                    <a:pt x="7356" y="8360"/>
                  </a:cubicBezTo>
                  <a:cubicBezTo>
                    <a:pt x="10547" y="12828"/>
                    <a:pt x="5806" y="14712"/>
                    <a:pt x="5806" y="14712"/>
                  </a:cubicBezTo>
                  <a:cubicBezTo>
                    <a:pt x="8511" y="18056"/>
                    <a:pt x="3860" y="19515"/>
                    <a:pt x="3860" y="19515"/>
                  </a:cubicBezTo>
                  <a:cubicBezTo>
                    <a:pt x="4074" y="21724"/>
                    <a:pt x="1596" y="21965"/>
                    <a:pt x="503" y="21965"/>
                  </a:cubicBezTo>
                  <a:cubicBezTo>
                    <a:pt x="197" y="21965"/>
                    <a:pt x="0" y="21946"/>
                    <a:pt x="0" y="21946"/>
                  </a:cubicBezTo>
                  <a:lnTo>
                    <a:pt x="0" y="21946"/>
                  </a:lnTo>
                  <a:cubicBezTo>
                    <a:pt x="0" y="21946"/>
                    <a:pt x="10183" y="28329"/>
                    <a:pt x="51126" y="28329"/>
                  </a:cubicBezTo>
                  <a:cubicBezTo>
                    <a:pt x="92099" y="28329"/>
                    <a:pt x="101279" y="21946"/>
                    <a:pt x="101279" y="21946"/>
                  </a:cubicBezTo>
                  <a:cubicBezTo>
                    <a:pt x="97570" y="21247"/>
                    <a:pt x="99698" y="16749"/>
                    <a:pt x="99698" y="16749"/>
                  </a:cubicBezTo>
                  <a:cubicBezTo>
                    <a:pt x="95260" y="15806"/>
                    <a:pt x="96506" y="10335"/>
                    <a:pt x="96506" y="10335"/>
                  </a:cubicBezTo>
                  <a:cubicBezTo>
                    <a:pt x="92768" y="9879"/>
                    <a:pt x="92768" y="4682"/>
                    <a:pt x="92768" y="4682"/>
                  </a:cubicBezTo>
                  <a:cubicBezTo>
                    <a:pt x="90458" y="4682"/>
                    <a:pt x="91704" y="1"/>
                    <a:pt x="91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2" name="Google Shape;15942;p451"/>
            <p:cNvSpPr/>
            <p:nvPr/>
          </p:nvSpPr>
          <p:spPr>
            <a:xfrm>
              <a:off x="681900" y="4419050"/>
              <a:ext cx="2534250" cy="174800"/>
            </a:xfrm>
            <a:custGeom>
              <a:rect b="b" l="l" r="r" t="t"/>
              <a:pathLst>
                <a:path extrusionOk="0" h="6992" w="101370">
                  <a:moveTo>
                    <a:pt x="3100" y="0"/>
                  </a:moveTo>
                  <a:cubicBezTo>
                    <a:pt x="2360" y="541"/>
                    <a:pt x="1250" y="633"/>
                    <a:pt x="579" y="633"/>
                  </a:cubicBezTo>
                  <a:cubicBezTo>
                    <a:pt x="230" y="633"/>
                    <a:pt x="0" y="608"/>
                    <a:pt x="0" y="608"/>
                  </a:cubicBezTo>
                  <a:lnTo>
                    <a:pt x="0" y="608"/>
                  </a:lnTo>
                  <a:cubicBezTo>
                    <a:pt x="0" y="608"/>
                    <a:pt x="10244" y="6991"/>
                    <a:pt x="51217" y="6991"/>
                  </a:cubicBezTo>
                  <a:cubicBezTo>
                    <a:pt x="92160" y="6991"/>
                    <a:pt x="101370" y="608"/>
                    <a:pt x="101370" y="608"/>
                  </a:cubicBezTo>
                  <a:cubicBezTo>
                    <a:pt x="101035" y="548"/>
                    <a:pt x="100731" y="426"/>
                    <a:pt x="100458" y="304"/>
                  </a:cubicBezTo>
                  <a:cubicBezTo>
                    <a:pt x="95716" y="2128"/>
                    <a:pt x="82737" y="5593"/>
                    <a:pt x="52615" y="5593"/>
                  </a:cubicBezTo>
                  <a:cubicBezTo>
                    <a:pt x="20669" y="5593"/>
                    <a:pt x="7356" y="1733"/>
                    <a:pt x="3100"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3" name="Google Shape;15943;p451"/>
            <p:cNvSpPr/>
            <p:nvPr/>
          </p:nvSpPr>
          <p:spPr>
            <a:xfrm>
              <a:off x="899975" y="4354450"/>
              <a:ext cx="2164200" cy="101100"/>
            </a:xfrm>
            <a:custGeom>
              <a:rect b="b" l="l" r="r" t="t"/>
              <a:pathLst>
                <a:path extrusionOk="0" h="4044" w="86568">
                  <a:moveTo>
                    <a:pt x="86568" y="1"/>
                  </a:moveTo>
                  <a:lnTo>
                    <a:pt x="81218" y="1004"/>
                  </a:lnTo>
                  <a:cubicBezTo>
                    <a:pt x="80306" y="1186"/>
                    <a:pt x="79425" y="1308"/>
                    <a:pt x="78513" y="1429"/>
                  </a:cubicBezTo>
                  <a:lnTo>
                    <a:pt x="75808" y="1764"/>
                  </a:lnTo>
                  <a:cubicBezTo>
                    <a:pt x="74896" y="1855"/>
                    <a:pt x="74014" y="2037"/>
                    <a:pt x="73102" y="2098"/>
                  </a:cubicBezTo>
                  <a:lnTo>
                    <a:pt x="70428" y="2372"/>
                  </a:lnTo>
                  <a:cubicBezTo>
                    <a:pt x="68634" y="2524"/>
                    <a:pt x="66841" y="2736"/>
                    <a:pt x="65017" y="2828"/>
                  </a:cubicBezTo>
                  <a:lnTo>
                    <a:pt x="59637" y="3162"/>
                  </a:lnTo>
                  <a:lnTo>
                    <a:pt x="54196" y="3344"/>
                  </a:lnTo>
                  <a:cubicBezTo>
                    <a:pt x="52372" y="3435"/>
                    <a:pt x="50579" y="3435"/>
                    <a:pt x="48755" y="3466"/>
                  </a:cubicBezTo>
                  <a:cubicBezTo>
                    <a:pt x="47388" y="3466"/>
                    <a:pt x="46037" y="3517"/>
                    <a:pt x="44678" y="3517"/>
                  </a:cubicBezTo>
                  <a:cubicBezTo>
                    <a:pt x="44225" y="3517"/>
                    <a:pt x="43770" y="3511"/>
                    <a:pt x="43315" y="3496"/>
                  </a:cubicBezTo>
                  <a:cubicBezTo>
                    <a:pt x="42855" y="3498"/>
                    <a:pt x="42396" y="3499"/>
                    <a:pt x="41936" y="3499"/>
                  </a:cubicBezTo>
                  <a:cubicBezTo>
                    <a:pt x="35184" y="3499"/>
                    <a:pt x="28385" y="3295"/>
                    <a:pt x="21612" y="3010"/>
                  </a:cubicBezTo>
                  <a:lnTo>
                    <a:pt x="18937" y="2888"/>
                  </a:lnTo>
                  <a:lnTo>
                    <a:pt x="16232" y="2736"/>
                  </a:lnTo>
                  <a:lnTo>
                    <a:pt x="13527" y="2584"/>
                  </a:lnTo>
                  <a:lnTo>
                    <a:pt x="10852" y="2432"/>
                  </a:lnTo>
                  <a:cubicBezTo>
                    <a:pt x="7235" y="2250"/>
                    <a:pt x="3618" y="1977"/>
                    <a:pt x="1" y="1673"/>
                  </a:cubicBezTo>
                  <a:lnTo>
                    <a:pt x="1" y="1673"/>
                  </a:lnTo>
                  <a:cubicBezTo>
                    <a:pt x="7204" y="2524"/>
                    <a:pt x="14408" y="3040"/>
                    <a:pt x="21673" y="3435"/>
                  </a:cubicBezTo>
                  <a:lnTo>
                    <a:pt x="24378" y="3587"/>
                  </a:lnTo>
                  <a:cubicBezTo>
                    <a:pt x="25229" y="3618"/>
                    <a:pt x="26141" y="3648"/>
                    <a:pt x="27053" y="3679"/>
                  </a:cubicBezTo>
                  <a:cubicBezTo>
                    <a:pt x="28877" y="3770"/>
                    <a:pt x="30670" y="3831"/>
                    <a:pt x="32494" y="3891"/>
                  </a:cubicBezTo>
                  <a:lnTo>
                    <a:pt x="37934" y="3983"/>
                  </a:lnTo>
                  <a:lnTo>
                    <a:pt x="43375" y="4043"/>
                  </a:lnTo>
                  <a:cubicBezTo>
                    <a:pt x="45199" y="4043"/>
                    <a:pt x="46962" y="4013"/>
                    <a:pt x="48786" y="3952"/>
                  </a:cubicBezTo>
                  <a:cubicBezTo>
                    <a:pt x="50610" y="3922"/>
                    <a:pt x="52403" y="3891"/>
                    <a:pt x="54227" y="3800"/>
                  </a:cubicBezTo>
                  <a:lnTo>
                    <a:pt x="59667" y="3587"/>
                  </a:lnTo>
                  <a:lnTo>
                    <a:pt x="65108" y="3192"/>
                  </a:lnTo>
                  <a:cubicBezTo>
                    <a:pt x="72312" y="2584"/>
                    <a:pt x="79485" y="1673"/>
                    <a:pt x="86568" y="1"/>
                  </a:cubicBezTo>
                  <a:close/>
                </a:path>
              </a:pathLst>
            </a:custGeom>
            <a:solidFill>
              <a:srgbClr val="4A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4" name="Google Shape;15944;p451"/>
            <p:cNvSpPr/>
            <p:nvPr/>
          </p:nvSpPr>
          <p:spPr>
            <a:xfrm>
              <a:off x="996475" y="4200950"/>
              <a:ext cx="1972725" cy="91225"/>
            </a:xfrm>
            <a:custGeom>
              <a:rect b="b" l="l" r="r" t="t"/>
              <a:pathLst>
                <a:path extrusionOk="0" h="3649" w="78909">
                  <a:moveTo>
                    <a:pt x="78908" y="1"/>
                  </a:moveTo>
                  <a:lnTo>
                    <a:pt x="74045" y="852"/>
                  </a:lnTo>
                  <a:cubicBezTo>
                    <a:pt x="73255" y="1065"/>
                    <a:pt x="72403" y="1126"/>
                    <a:pt x="71613" y="1247"/>
                  </a:cubicBezTo>
                  <a:lnTo>
                    <a:pt x="69151" y="1551"/>
                  </a:lnTo>
                  <a:cubicBezTo>
                    <a:pt x="68300" y="1612"/>
                    <a:pt x="67510" y="1794"/>
                    <a:pt x="66659" y="1855"/>
                  </a:cubicBezTo>
                  <a:lnTo>
                    <a:pt x="64197" y="2098"/>
                  </a:lnTo>
                  <a:cubicBezTo>
                    <a:pt x="62525" y="2250"/>
                    <a:pt x="60884" y="2433"/>
                    <a:pt x="59273" y="2493"/>
                  </a:cubicBezTo>
                  <a:lnTo>
                    <a:pt x="54318" y="2797"/>
                  </a:lnTo>
                  <a:lnTo>
                    <a:pt x="49394" y="3010"/>
                  </a:lnTo>
                  <a:cubicBezTo>
                    <a:pt x="47753" y="3071"/>
                    <a:pt x="46081" y="3071"/>
                    <a:pt x="44439" y="3101"/>
                  </a:cubicBezTo>
                  <a:cubicBezTo>
                    <a:pt x="43238" y="3146"/>
                    <a:pt x="42020" y="3174"/>
                    <a:pt x="40822" y="3174"/>
                  </a:cubicBezTo>
                  <a:cubicBezTo>
                    <a:pt x="40383" y="3174"/>
                    <a:pt x="39947" y="3170"/>
                    <a:pt x="39515" y="3162"/>
                  </a:cubicBezTo>
                  <a:cubicBezTo>
                    <a:pt x="38748" y="3169"/>
                    <a:pt x="37980" y="3172"/>
                    <a:pt x="37213" y="3172"/>
                  </a:cubicBezTo>
                  <a:cubicBezTo>
                    <a:pt x="31385" y="3172"/>
                    <a:pt x="25560" y="2978"/>
                    <a:pt x="19758" y="2736"/>
                  </a:cubicBezTo>
                  <a:lnTo>
                    <a:pt x="17266" y="2615"/>
                  </a:lnTo>
                  <a:lnTo>
                    <a:pt x="14804" y="2493"/>
                  </a:lnTo>
                  <a:lnTo>
                    <a:pt x="12342" y="2402"/>
                  </a:lnTo>
                  <a:lnTo>
                    <a:pt x="9880" y="2250"/>
                  </a:lnTo>
                  <a:cubicBezTo>
                    <a:pt x="6566" y="2037"/>
                    <a:pt x="3284" y="1825"/>
                    <a:pt x="1" y="1551"/>
                  </a:cubicBezTo>
                  <a:lnTo>
                    <a:pt x="1" y="1551"/>
                  </a:lnTo>
                  <a:cubicBezTo>
                    <a:pt x="6536" y="2311"/>
                    <a:pt x="13132" y="2797"/>
                    <a:pt x="19819" y="3071"/>
                  </a:cubicBezTo>
                  <a:cubicBezTo>
                    <a:pt x="21460" y="3132"/>
                    <a:pt x="23132" y="3253"/>
                    <a:pt x="24773" y="3284"/>
                  </a:cubicBezTo>
                  <a:cubicBezTo>
                    <a:pt x="26384" y="3375"/>
                    <a:pt x="28056" y="3436"/>
                    <a:pt x="29698" y="3496"/>
                  </a:cubicBezTo>
                  <a:lnTo>
                    <a:pt x="34652" y="3588"/>
                  </a:lnTo>
                  <a:lnTo>
                    <a:pt x="39576" y="3648"/>
                  </a:lnTo>
                  <a:cubicBezTo>
                    <a:pt x="41217" y="3648"/>
                    <a:pt x="42889" y="3588"/>
                    <a:pt x="44531" y="3557"/>
                  </a:cubicBezTo>
                  <a:cubicBezTo>
                    <a:pt x="46142" y="3557"/>
                    <a:pt x="47813" y="3527"/>
                    <a:pt x="49455" y="3436"/>
                  </a:cubicBezTo>
                  <a:lnTo>
                    <a:pt x="54409" y="3253"/>
                  </a:lnTo>
                  <a:lnTo>
                    <a:pt x="59333" y="2919"/>
                  </a:lnTo>
                  <a:cubicBezTo>
                    <a:pt x="65899" y="2341"/>
                    <a:pt x="72495" y="1551"/>
                    <a:pt x="78908" y="1"/>
                  </a:cubicBezTo>
                  <a:close/>
                </a:path>
              </a:pathLst>
            </a:custGeom>
            <a:solidFill>
              <a:srgbClr val="4A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5" name="Google Shape;15945;p451"/>
            <p:cNvSpPr/>
            <p:nvPr/>
          </p:nvSpPr>
          <p:spPr>
            <a:xfrm>
              <a:off x="1049675" y="4031500"/>
              <a:ext cx="1865575" cy="86975"/>
            </a:xfrm>
            <a:custGeom>
              <a:rect b="b" l="l" r="r" t="t"/>
              <a:pathLst>
                <a:path extrusionOk="0" h="3479" w="74623">
                  <a:moveTo>
                    <a:pt x="74622" y="1"/>
                  </a:moveTo>
                  <a:lnTo>
                    <a:pt x="70002" y="852"/>
                  </a:lnTo>
                  <a:cubicBezTo>
                    <a:pt x="69242" y="1004"/>
                    <a:pt x="68452" y="1065"/>
                    <a:pt x="67692" y="1186"/>
                  </a:cubicBezTo>
                  <a:lnTo>
                    <a:pt x="65382" y="1490"/>
                  </a:lnTo>
                  <a:cubicBezTo>
                    <a:pt x="64622" y="1612"/>
                    <a:pt x="63832" y="1733"/>
                    <a:pt x="63072" y="1794"/>
                  </a:cubicBezTo>
                  <a:lnTo>
                    <a:pt x="60731" y="2037"/>
                  </a:lnTo>
                  <a:cubicBezTo>
                    <a:pt x="59181" y="2128"/>
                    <a:pt x="57631" y="2341"/>
                    <a:pt x="56081" y="2402"/>
                  </a:cubicBezTo>
                  <a:lnTo>
                    <a:pt x="51400" y="2675"/>
                  </a:lnTo>
                  <a:lnTo>
                    <a:pt x="46719" y="2858"/>
                  </a:lnTo>
                  <a:cubicBezTo>
                    <a:pt x="45169" y="2949"/>
                    <a:pt x="43618" y="2949"/>
                    <a:pt x="42038" y="2979"/>
                  </a:cubicBezTo>
                  <a:cubicBezTo>
                    <a:pt x="40942" y="3001"/>
                    <a:pt x="39846" y="3022"/>
                    <a:pt x="38749" y="3022"/>
                  </a:cubicBezTo>
                  <a:cubicBezTo>
                    <a:pt x="38295" y="3022"/>
                    <a:pt x="37841" y="3019"/>
                    <a:pt x="37387" y="3010"/>
                  </a:cubicBezTo>
                  <a:cubicBezTo>
                    <a:pt x="36985" y="3012"/>
                    <a:pt x="36582" y="3013"/>
                    <a:pt x="36180" y="3013"/>
                  </a:cubicBezTo>
                  <a:cubicBezTo>
                    <a:pt x="30328" y="3013"/>
                    <a:pt x="24524" y="2812"/>
                    <a:pt x="18694" y="2584"/>
                  </a:cubicBezTo>
                  <a:lnTo>
                    <a:pt x="16323" y="2524"/>
                  </a:lnTo>
                  <a:lnTo>
                    <a:pt x="14013" y="2402"/>
                  </a:lnTo>
                  <a:cubicBezTo>
                    <a:pt x="12463" y="2341"/>
                    <a:pt x="10882" y="2250"/>
                    <a:pt x="9332" y="2128"/>
                  </a:cubicBezTo>
                  <a:cubicBezTo>
                    <a:pt x="6232" y="1946"/>
                    <a:pt x="3101" y="1733"/>
                    <a:pt x="1" y="1490"/>
                  </a:cubicBezTo>
                  <a:lnTo>
                    <a:pt x="1" y="1490"/>
                  </a:lnTo>
                  <a:cubicBezTo>
                    <a:pt x="6171" y="2220"/>
                    <a:pt x="12402" y="2706"/>
                    <a:pt x="18724" y="2949"/>
                  </a:cubicBezTo>
                  <a:cubicBezTo>
                    <a:pt x="20275" y="3010"/>
                    <a:pt x="21825" y="3131"/>
                    <a:pt x="23405" y="3162"/>
                  </a:cubicBezTo>
                  <a:cubicBezTo>
                    <a:pt x="24955" y="3192"/>
                    <a:pt x="26506" y="3283"/>
                    <a:pt x="28056" y="3314"/>
                  </a:cubicBezTo>
                  <a:lnTo>
                    <a:pt x="32737" y="3435"/>
                  </a:lnTo>
                  <a:lnTo>
                    <a:pt x="37418" y="3466"/>
                  </a:lnTo>
                  <a:cubicBezTo>
                    <a:pt x="37872" y="3475"/>
                    <a:pt x="38326" y="3478"/>
                    <a:pt x="38781" y="3478"/>
                  </a:cubicBezTo>
                  <a:cubicBezTo>
                    <a:pt x="39879" y="3478"/>
                    <a:pt x="40981" y="3457"/>
                    <a:pt x="42099" y="3435"/>
                  </a:cubicBezTo>
                  <a:cubicBezTo>
                    <a:pt x="43649" y="3375"/>
                    <a:pt x="45199" y="3375"/>
                    <a:pt x="46749" y="3314"/>
                  </a:cubicBezTo>
                  <a:lnTo>
                    <a:pt x="51430" y="3131"/>
                  </a:lnTo>
                  <a:lnTo>
                    <a:pt x="56111" y="2797"/>
                  </a:lnTo>
                  <a:cubicBezTo>
                    <a:pt x="62342" y="2250"/>
                    <a:pt x="68543" y="1490"/>
                    <a:pt x="74622" y="1"/>
                  </a:cubicBezTo>
                  <a:close/>
                </a:path>
              </a:pathLst>
            </a:custGeom>
            <a:solidFill>
              <a:srgbClr val="4A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6" name="Google Shape;15946;p451"/>
          <p:cNvGrpSpPr/>
          <p:nvPr/>
        </p:nvGrpSpPr>
        <p:grpSpPr>
          <a:xfrm>
            <a:off x="7606919" y="4381885"/>
            <a:ext cx="577644" cy="555330"/>
            <a:chOff x="5104475" y="3267075"/>
            <a:chExt cx="1660375" cy="1595775"/>
          </a:xfrm>
        </p:grpSpPr>
        <p:sp>
          <p:nvSpPr>
            <p:cNvPr id="15947" name="Google Shape;15947;p451"/>
            <p:cNvSpPr/>
            <p:nvPr/>
          </p:nvSpPr>
          <p:spPr>
            <a:xfrm>
              <a:off x="5104475" y="4697925"/>
              <a:ext cx="1660375" cy="164925"/>
            </a:xfrm>
            <a:custGeom>
              <a:rect b="b" l="l" r="r" t="t"/>
              <a:pathLst>
                <a:path extrusionOk="0" h="6597" w="66415">
                  <a:moveTo>
                    <a:pt x="33192" y="1"/>
                  </a:moveTo>
                  <a:cubicBezTo>
                    <a:pt x="14864" y="1"/>
                    <a:pt x="0" y="1460"/>
                    <a:pt x="0" y="3283"/>
                  </a:cubicBezTo>
                  <a:cubicBezTo>
                    <a:pt x="0" y="5107"/>
                    <a:pt x="14864" y="6596"/>
                    <a:pt x="33192" y="6596"/>
                  </a:cubicBezTo>
                  <a:cubicBezTo>
                    <a:pt x="51551" y="6596"/>
                    <a:pt x="66415" y="5107"/>
                    <a:pt x="66415" y="3283"/>
                  </a:cubicBezTo>
                  <a:cubicBezTo>
                    <a:pt x="66415" y="1460"/>
                    <a:pt x="51551" y="1"/>
                    <a:pt x="33192"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8" name="Google Shape;15948;p451"/>
            <p:cNvSpPr/>
            <p:nvPr/>
          </p:nvSpPr>
          <p:spPr>
            <a:xfrm>
              <a:off x="5191850" y="3313400"/>
              <a:ext cx="1551725" cy="1530450"/>
            </a:xfrm>
            <a:custGeom>
              <a:rect b="b" l="l" r="r" t="t"/>
              <a:pathLst>
                <a:path extrusionOk="0" h="61218" w="62069">
                  <a:moveTo>
                    <a:pt x="31035" y="1"/>
                  </a:moveTo>
                  <a:cubicBezTo>
                    <a:pt x="13891" y="1"/>
                    <a:pt x="1" y="24378"/>
                    <a:pt x="1" y="41491"/>
                  </a:cubicBezTo>
                  <a:cubicBezTo>
                    <a:pt x="1" y="58634"/>
                    <a:pt x="13891" y="61218"/>
                    <a:pt x="31035" y="61218"/>
                  </a:cubicBezTo>
                  <a:cubicBezTo>
                    <a:pt x="48178" y="61218"/>
                    <a:pt x="62069" y="58634"/>
                    <a:pt x="62069" y="41491"/>
                  </a:cubicBezTo>
                  <a:cubicBezTo>
                    <a:pt x="62069" y="24378"/>
                    <a:pt x="48178" y="1"/>
                    <a:pt x="31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9" name="Google Shape;15949;p451"/>
            <p:cNvSpPr/>
            <p:nvPr/>
          </p:nvSpPr>
          <p:spPr>
            <a:xfrm>
              <a:off x="5571050" y="3871425"/>
              <a:ext cx="187700" cy="50775"/>
            </a:xfrm>
            <a:custGeom>
              <a:rect b="b" l="l" r="r" t="t"/>
              <a:pathLst>
                <a:path extrusionOk="0" h="2031" w="7508">
                  <a:moveTo>
                    <a:pt x="3928" y="0"/>
                  </a:moveTo>
                  <a:cubicBezTo>
                    <a:pt x="1844" y="0"/>
                    <a:pt x="233" y="1257"/>
                    <a:pt x="213" y="1297"/>
                  </a:cubicBezTo>
                  <a:cubicBezTo>
                    <a:pt x="30" y="1449"/>
                    <a:pt x="0" y="1662"/>
                    <a:pt x="122" y="1844"/>
                  </a:cubicBezTo>
                  <a:cubicBezTo>
                    <a:pt x="210" y="1968"/>
                    <a:pt x="330" y="2031"/>
                    <a:pt x="451" y="2031"/>
                  </a:cubicBezTo>
                  <a:cubicBezTo>
                    <a:pt x="537" y="2031"/>
                    <a:pt x="623" y="1999"/>
                    <a:pt x="699" y="1936"/>
                  </a:cubicBezTo>
                  <a:cubicBezTo>
                    <a:pt x="779" y="1875"/>
                    <a:pt x="2133" y="821"/>
                    <a:pt x="3883" y="821"/>
                  </a:cubicBezTo>
                  <a:cubicBezTo>
                    <a:pt x="4783" y="821"/>
                    <a:pt x="5787" y="1100"/>
                    <a:pt x="6778" y="1936"/>
                  </a:cubicBezTo>
                  <a:cubicBezTo>
                    <a:pt x="6869" y="1966"/>
                    <a:pt x="6961" y="1996"/>
                    <a:pt x="7052" y="1996"/>
                  </a:cubicBezTo>
                  <a:cubicBezTo>
                    <a:pt x="7173" y="1996"/>
                    <a:pt x="7295" y="1966"/>
                    <a:pt x="7356" y="1844"/>
                  </a:cubicBezTo>
                  <a:cubicBezTo>
                    <a:pt x="7508" y="1662"/>
                    <a:pt x="7477" y="1449"/>
                    <a:pt x="7325" y="1297"/>
                  </a:cubicBezTo>
                  <a:cubicBezTo>
                    <a:pt x="6168" y="325"/>
                    <a:pt x="4987" y="0"/>
                    <a:pt x="3928"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0" name="Google Shape;15950;p451"/>
            <p:cNvSpPr/>
            <p:nvPr/>
          </p:nvSpPr>
          <p:spPr>
            <a:xfrm>
              <a:off x="6141725" y="3872350"/>
              <a:ext cx="186950" cy="49975"/>
            </a:xfrm>
            <a:custGeom>
              <a:rect b="b" l="l" r="r" t="t"/>
              <a:pathLst>
                <a:path extrusionOk="0" h="1999" w="7478">
                  <a:moveTo>
                    <a:pt x="3563" y="0"/>
                  </a:moveTo>
                  <a:cubicBezTo>
                    <a:pt x="2508" y="0"/>
                    <a:pt x="1334" y="323"/>
                    <a:pt x="183" y="1291"/>
                  </a:cubicBezTo>
                  <a:cubicBezTo>
                    <a:pt x="31" y="1443"/>
                    <a:pt x="0" y="1716"/>
                    <a:pt x="152" y="1868"/>
                  </a:cubicBezTo>
                  <a:cubicBezTo>
                    <a:pt x="236" y="1952"/>
                    <a:pt x="356" y="1998"/>
                    <a:pt x="473" y="1998"/>
                  </a:cubicBezTo>
                  <a:cubicBezTo>
                    <a:pt x="568" y="1998"/>
                    <a:pt x="661" y="1967"/>
                    <a:pt x="730" y="1899"/>
                  </a:cubicBezTo>
                  <a:cubicBezTo>
                    <a:pt x="1716" y="1057"/>
                    <a:pt x="2724" y="777"/>
                    <a:pt x="3628" y="777"/>
                  </a:cubicBezTo>
                  <a:cubicBezTo>
                    <a:pt x="5371" y="777"/>
                    <a:pt x="6729" y="1818"/>
                    <a:pt x="6809" y="1899"/>
                  </a:cubicBezTo>
                  <a:cubicBezTo>
                    <a:pt x="6870" y="1929"/>
                    <a:pt x="6991" y="1959"/>
                    <a:pt x="7052" y="1959"/>
                  </a:cubicBezTo>
                  <a:cubicBezTo>
                    <a:pt x="7174" y="1959"/>
                    <a:pt x="7295" y="1929"/>
                    <a:pt x="7356" y="1868"/>
                  </a:cubicBezTo>
                  <a:cubicBezTo>
                    <a:pt x="7478" y="1655"/>
                    <a:pt x="7478" y="1443"/>
                    <a:pt x="7295" y="1291"/>
                  </a:cubicBezTo>
                  <a:cubicBezTo>
                    <a:pt x="7275" y="1270"/>
                    <a:pt x="5656" y="0"/>
                    <a:pt x="3563" y="0"/>
                  </a:cubicBezTo>
                  <a:close/>
                </a:path>
              </a:pathLst>
            </a:custGeom>
            <a:solidFill>
              <a:srgbClr val="5149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1" name="Google Shape;15951;p451"/>
            <p:cNvSpPr/>
            <p:nvPr/>
          </p:nvSpPr>
          <p:spPr>
            <a:xfrm>
              <a:off x="5618900" y="4652700"/>
              <a:ext cx="91975" cy="131550"/>
            </a:xfrm>
            <a:custGeom>
              <a:rect b="b" l="l" r="r" t="t"/>
              <a:pathLst>
                <a:path extrusionOk="0" h="5262" w="3679">
                  <a:moveTo>
                    <a:pt x="690" y="0"/>
                  </a:moveTo>
                  <a:cubicBezTo>
                    <a:pt x="618" y="0"/>
                    <a:pt x="550" y="15"/>
                    <a:pt x="487" y="47"/>
                  </a:cubicBezTo>
                  <a:cubicBezTo>
                    <a:pt x="1" y="320"/>
                    <a:pt x="214" y="1688"/>
                    <a:pt x="913" y="3117"/>
                  </a:cubicBezTo>
                  <a:cubicBezTo>
                    <a:pt x="1584" y="4379"/>
                    <a:pt x="2445" y="5261"/>
                    <a:pt x="2993" y="5261"/>
                  </a:cubicBezTo>
                  <a:cubicBezTo>
                    <a:pt x="3065" y="5261"/>
                    <a:pt x="3132" y="5246"/>
                    <a:pt x="3193" y="5214"/>
                  </a:cubicBezTo>
                  <a:cubicBezTo>
                    <a:pt x="3679" y="4910"/>
                    <a:pt x="3496" y="3542"/>
                    <a:pt x="2767" y="2144"/>
                  </a:cubicBezTo>
                  <a:cubicBezTo>
                    <a:pt x="2094" y="905"/>
                    <a:pt x="1254" y="0"/>
                    <a:pt x="690" y="0"/>
                  </a:cubicBezTo>
                  <a:close/>
                </a:path>
              </a:pathLst>
            </a:custGeom>
            <a:solidFill>
              <a:srgbClr val="F9EC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2" name="Google Shape;15952;p451"/>
            <p:cNvSpPr/>
            <p:nvPr/>
          </p:nvSpPr>
          <p:spPr>
            <a:xfrm>
              <a:off x="5242775" y="4152575"/>
              <a:ext cx="76000" cy="138000"/>
            </a:xfrm>
            <a:custGeom>
              <a:rect b="b" l="l" r="r" t="t"/>
              <a:pathLst>
                <a:path extrusionOk="0" h="5520" w="3040">
                  <a:moveTo>
                    <a:pt x="2364" y="1"/>
                  </a:moveTo>
                  <a:cubicBezTo>
                    <a:pt x="1815" y="1"/>
                    <a:pt x="1025" y="1016"/>
                    <a:pt x="547" y="2422"/>
                  </a:cubicBezTo>
                  <a:cubicBezTo>
                    <a:pt x="0" y="3942"/>
                    <a:pt x="61" y="5310"/>
                    <a:pt x="578" y="5492"/>
                  </a:cubicBezTo>
                  <a:cubicBezTo>
                    <a:pt x="622" y="5510"/>
                    <a:pt x="669" y="5519"/>
                    <a:pt x="718" y="5519"/>
                  </a:cubicBezTo>
                  <a:cubicBezTo>
                    <a:pt x="1243" y="5519"/>
                    <a:pt x="2023" y="4511"/>
                    <a:pt x="2523" y="3121"/>
                  </a:cubicBezTo>
                  <a:cubicBezTo>
                    <a:pt x="3040" y="1602"/>
                    <a:pt x="3009" y="234"/>
                    <a:pt x="2493" y="21"/>
                  </a:cubicBezTo>
                  <a:cubicBezTo>
                    <a:pt x="2452" y="7"/>
                    <a:pt x="2409" y="1"/>
                    <a:pt x="2364" y="1"/>
                  </a:cubicBezTo>
                  <a:close/>
                </a:path>
              </a:pathLst>
            </a:custGeom>
            <a:solidFill>
              <a:srgbClr val="F9EC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3" name="Google Shape;15953;p451"/>
            <p:cNvSpPr/>
            <p:nvPr/>
          </p:nvSpPr>
          <p:spPr>
            <a:xfrm>
              <a:off x="5393225" y="3970725"/>
              <a:ext cx="197600" cy="131475"/>
            </a:xfrm>
            <a:custGeom>
              <a:rect b="b" l="l" r="r" t="t"/>
              <a:pathLst>
                <a:path extrusionOk="0" h="5259" w="7904">
                  <a:moveTo>
                    <a:pt x="3952" y="0"/>
                  </a:moveTo>
                  <a:cubicBezTo>
                    <a:pt x="1763" y="0"/>
                    <a:pt x="0" y="1185"/>
                    <a:pt x="0" y="2614"/>
                  </a:cubicBezTo>
                  <a:cubicBezTo>
                    <a:pt x="0" y="4073"/>
                    <a:pt x="1763" y="5258"/>
                    <a:pt x="3952" y="5258"/>
                  </a:cubicBezTo>
                  <a:cubicBezTo>
                    <a:pt x="6140" y="5258"/>
                    <a:pt x="7903" y="4073"/>
                    <a:pt x="7903" y="2614"/>
                  </a:cubicBezTo>
                  <a:cubicBezTo>
                    <a:pt x="7903" y="1185"/>
                    <a:pt x="614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4" name="Google Shape;15954;p451"/>
            <p:cNvSpPr/>
            <p:nvPr/>
          </p:nvSpPr>
          <p:spPr>
            <a:xfrm>
              <a:off x="6310425" y="3966925"/>
              <a:ext cx="197575" cy="131475"/>
            </a:xfrm>
            <a:custGeom>
              <a:rect b="b" l="l" r="r" t="t"/>
              <a:pathLst>
                <a:path extrusionOk="0" h="5259" w="7903">
                  <a:moveTo>
                    <a:pt x="3952" y="0"/>
                  </a:moveTo>
                  <a:cubicBezTo>
                    <a:pt x="1763" y="0"/>
                    <a:pt x="0" y="1185"/>
                    <a:pt x="0" y="2644"/>
                  </a:cubicBezTo>
                  <a:cubicBezTo>
                    <a:pt x="0" y="4073"/>
                    <a:pt x="1793" y="5258"/>
                    <a:pt x="3952" y="5258"/>
                  </a:cubicBezTo>
                  <a:cubicBezTo>
                    <a:pt x="6170" y="5258"/>
                    <a:pt x="7903" y="4073"/>
                    <a:pt x="7903" y="2644"/>
                  </a:cubicBezTo>
                  <a:cubicBezTo>
                    <a:pt x="7903" y="1185"/>
                    <a:pt x="6170" y="0"/>
                    <a:pt x="3952" y="0"/>
                  </a:cubicBezTo>
                  <a:close/>
                </a:path>
              </a:pathLst>
            </a:custGeom>
            <a:solidFill>
              <a:srgbClr val="FF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5" name="Google Shape;15955;p451"/>
            <p:cNvSpPr/>
            <p:nvPr/>
          </p:nvSpPr>
          <p:spPr>
            <a:xfrm>
              <a:off x="5553550" y="4323675"/>
              <a:ext cx="129975" cy="101325"/>
            </a:xfrm>
            <a:custGeom>
              <a:rect b="b" l="l" r="r" t="t"/>
              <a:pathLst>
                <a:path extrusionOk="0" h="4053" w="5199">
                  <a:moveTo>
                    <a:pt x="4384" y="0"/>
                  </a:moveTo>
                  <a:cubicBezTo>
                    <a:pt x="3801" y="0"/>
                    <a:pt x="2857" y="473"/>
                    <a:pt x="1946" y="1201"/>
                  </a:cubicBezTo>
                  <a:cubicBezTo>
                    <a:pt x="730" y="2235"/>
                    <a:pt x="1" y="3420"/>
                    <a:pt x="366" y="3876"/>
                  </a:cubicBezTo>
                  <a:cubicBezTo>
                    <a:pt x="461" y="3996"/>
                    <a:pt x="622" y="4053"/>
                    <a:pt x="829" y="4053"/>
                  </a:cubicBezTo>
                  <a:cubicBezTo>
                    <a:pt x="1411" y="4053"/>
                    <a:pt x="2357" y="3605"/>
                    <a:pt x="3253" y="2843"/>
                  </a:cubicBezTo>
                  <a:cubicBezTo>
                    <a:pt x="4500" y="1809"/>
                    <a:pt x="5199" y="624"/>
                    <a:pt x="4834" y="168"/>
                  </a:cubicBezTo>
                  <a:cubicBezTo>
                    <a:pt x="4735" y="53"/>
                    <a:pt x="4580" y="0"/>
                    <a:pt x="4384" y="0"/>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6" name="Google Shape;15956;p451"/>
            <p:cNvSpPr/>
            <p:nvPr/>
          </p:nvSpPr>
          <p:spPr>
            <a:xfrm>
              <a:off x="5645500" y="4337750"/>
              <a:ext cx="87425" cy="133175"/>
            </a:xfrm>
            <a:custGeom>
              <a:rect b="b" l="l" r="r" t="t"/>
              <a:pathLst>
                <a:path extrusionOk="0" h="5327" w="3497">
                  <a:moveTo>
                    <a:pt x="2821" y="1"/>
                  </a:moveTo>
                  <a:cubicBezTo>
                    <a:pt x="2281" y="1"/>
                    <a:pt x="1427" y="895"/>
                    <a:pt x="822" y="2189"/>
                  </a:cubicBezTo>
                  <a:cubicBezTo>
                    <a:pt x="153" y="3648"/>
                    <a:pt x="1" y="5046"/>
                    <a:pt x="548" y="5289"/>
                  </a:cubicBezTo>
                  <a:cubicBezTo>
                    <a:pt x="598" y="5314"/>
                    <a:pt x="654" y="5326"/>
                    <a:pt x="714" y="5326"/>
                  </a:cubicBezTo>
                  <a:cubicBezTo>
                    <a:pt x="1238" y="5326"/>
                    <a:pt x="2106" y="4409"/>
                    <a:pt x="2706" y="3100"/>
                  </a:cubicBezTo>
                  <a:cubicBezTo>
                    <a:pt x="3344" y="1672"/>
                    <a:pt x="3496" y="274"/>
                    <a:pt x="2980" y="30"/>
                  </a:cubicBezTo>
                  <a:cubicBezTo>
                    <a:pt x="2931" y="10"/>
                    <a:pt x="2878" y="1"/>
                    <a:pt x="2821" y="1"/>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7" name="Google Shape;15957;p451"/>
            <p:cNvSpPr/>
            <p:nvPr/>
          </p:nvSpPr>
          <p:spPr>
            <a:xfrm>
              <a:off x="5915275" y="3267075"/>
              <a:ext cx="87400" cy="133350"/>
            </a:xfrm>
            <a:custGeom>
              <a:rect b="b" l="l" r="r" t="t"/>
              <a:pathLst>
                <a:path extrusionOk="0" h="5334" w="3496">
                  <a:moveTo>
                    <a:pt x="2814" y="0"/>
                  </a:moveTo>
                  <a:cubicBezTo>
                    <a:pt x="2256" y="0"/>
                    <a:pt x="1424" y="898"/>
                    <a:pt x="791" y="2219"/>
                  </a:cubicBezTo>
                  <a:cubicBezTo>
                    <a:pt x="152" y="3647"/>
                    <a:pt x="0" y="5045"/>
                    <a:pt x="547" y="5289"/>
                  </a:cubicBezTo>
                  <a:cubicBezTo>
                    <a:pt x="602" y="5319"/>
                    <a:pt x="662" y="5334"/>
                    <a:pt x="728" y="5334"/>
                  </a:cubicBezTo>
                  <a:cubicBezTo>
                    <a:pt x="1253" y="5334"/>
                    <a:pt x="2111" y="4400"/>
                    <a:pt x="2706" y="3130"/>
                  </a:cubicBezTo>
                  <a:cubicBezTo>
                    <a:pt x="3344" y="1671"/>
                    <a:pt x="3496" y="273"/>
                    <a:pt x="2979" y="30"/>
                  </a:cubicBezTo>
                  <a:cubicBezTo>
                    <a:pt x="2927" y="10"/>
                    <a:pt x="2872" y="0"/>
                    <a:pt x="2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8" name="Google Shape;15958;p451"/>
            <p:cNvSpPr/>
            <p:nvPr/>
          </p:nvSpPr>
          <p:spPr>
            <a:xfrm>
              <a:off x="5497325" y="3465600"/>
              <a:ext cx="112500" cy="118850"/>
            </a:xfrm>
            <a:custGeom>
              <a:rect b="b" l="l" r="r" t="t"/>
              <a:pathLst>
                <a:path extrusionOk="0" h="4754" w="4500">
                  <a:moveTo>
                    <a:pt x="743" y="0"/>
                  </a:moveTo>
                  <a:cubicBezTo>
                    <a:pt x="630" y="0"/>
                    <a:pt x="533" y="27"/>
                    <a:pt x="457" y="83"/>
                  </a:cubicBezTo>
                  <a:cubicBezTo>
                    <a:pt x="1" y="448"/>
                    <a:pt x="426" y="1755"/>
                    <a:pt x="1429" y="3001"/>
                  </a:cubicBezTo>
                  <a:cubicBezTo>
                    <a:pt x="2243" y="4069"/>
                    <a:pt x="3205" y="4754"/>
                    <a:pt x="3765" y="4754"/>
                  </a:cubicBezTo>
                  <a:cubicBezTo>
                    <a:pt x="3875" y="4754"/>
                    <a:pt x="3969" y="4728"/>
                    <a:pt x="4043" y="4673"/>
                  </a:cubicBezTo>
                  <a:cubicBezTo>
                    <a:pt x="4499" y="4339"/>
                    <a:pt x="4074" y="3001"/>
                    <a:pt x="3071" y="1755"/>
                  </a:cubicBezTo>
                  <a:cubicBezTo>
                    <a:pt x="2261" y="667"/>
                    <a:pt x="1304" y="0"/>
                    <a:pt x="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9" name="Google Shape;15959;p451"/>
            <p:cNvSpPr/>
            <p:nvPr/>
          </p:nvSpPr>
          <p:spPr>
            <a:xfrm>
              <a:off x="5459325" y="3554475"/>
              <a:ext cx="146700" cy="53375"/>
            </a:xfrm>
            <a:custGeom>
              <a:rect b="b" l="l" r="r" t="t"/>
              <a:pathLst>
                <a:path extrusionOk="0" h="2135" w="5868">
                  <a:moveTo>
                    <a:pt x="2409" y="0"/>
                  </a:moveTo>
                  <a:cubicBezTo>
                    <a:pt x="1104" y="0"/>
                    <a:pt x="84" y="342"/>
                    <a:pt x="31" y="844"/>
                  </a:cubicBezTo>
                  <a:cubicBezTo>
                    <a:pt x="1" y="1422"/>
                    <a:pt x="1277" y="1999"/>
                    <a:pt x="2858" y="2121"/>
                  </a:cubicBezTo>
                  <a:cubicBezTo>
                    <a:pt x="3021" y="2130"/>
                    <a:pt x="3181" y="2135"/>
                    <a:pt x="3337" y="2135"/>
                  </a:cubicBezTo>
                  <a:cubicBezTo>
                    <a:pt x="4700" y="2135"/>
                    <a:pt x="5779" y="1788"/>
                    <a:pt x="5806" y="1270"/>
                  </a:cubicBezTo>
                  <a:cubicBezTo>
                    <a:pt x="5867" y="692"/>
                    <a:pt x="4591" y="145"/>
                    <a:pt x="3010" y="24"/>
                  </a:cubicBezTo>
                  <a:cubicBezTo>
                    <a:pt x="2805" y="8"/>
                    <a:pt x="2604" y="0"/>
                    <a:pt x="2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0" name="Google Shape;15960;p451"/>
            <p:cNvSpPr/>
            <p:nvPr/>
          </p:nvSpPr>
          <p:spPr>
            <a:xfrm>
              <a:off x="5962375" y="4602850"/>
              <a:ext cx="104150" cy="124800"/>
            </a:xfrm>
            <a:custGeom>
              <a:rect b="b" l="l" r="r" t="t"/>
              <a:pathLst>
                <a:path extrusionOk="0" h="4992" w="4166">
                  <a:moveTo>
                    <a:pt x="3432" y="0"/>
                  </a:moveTo>
                  <a:cubicBezTo>
                    <a:pt x="2874" y="0"/>
                    <a:pt x="1941" y="748"/>
                    <a:pt x="1186" y="1919"/>
                  </a:cubicBezTo>
                  <a:cubicBezTo>
                    <a:pt x="335" y="3256"/>
                    <a:pt x="1" y="4624"/>
                    <a:pt x="487" y="4928"/>
                  </a:cubicBezTo>
                  <a:cubicBezTo>
                    <a:pt x="555" y="4971"/>
                    <a:pt x="636" y="4991"/>
                    <a:pt x="726" y="4991"/>
                  </a:cubicBezTo>
                  <a:cubicBezTo>
                    <a:pt x="1277" y="4991"/>
                    <a:pt x="2192" y="4224"/>
                    <a:pt x="2949" y="3074"/>
                  </a:cubicBezTo>
                  <a:cubicBezTo>
                    <a:pt x="3831" y="1737"/>
                    <a:pt x="4165" y="369"/>
                    <a:pt x="3679" y="65"/>
                  </a:cubicBezTo>
                  <a:cubicBezTo>
                    <a:pt x="3609" y="21"/>
                    <a:pt x="3526" y="0"/>
                    <a:pt x="3432" y="0"/>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1" name="Google Shape;15961;p451"/>
            <p:cNvSpPr/>
            <p:nvPr/>
          </p:nvSpPr>
          <p:spPr>
            <a:xfrm>
              <a:off x="6403125" y="3570000"/>
              <a:ext cx="104125" cy="124950"/>
            </a:xfrm>
            <a:custGeom>
              <a:rect b="b" l="l" r="r" t="t"/>
              <a:pathLst>
                <a:path extrusionOk="0" h="4998" w="4165">
                  <a:moveTo>
                    <a:pt x="3441" y="0"/>
                  </a:moveTo>
                  <a:cubicBezTo>
                    <a:pt x="2896" y="0"/>
                    <a:pt x="1945" y="811"/>
                    <a:pt x="1216" y="1956"/>
                  </a:cubicBezTo>
                  <a:cubicBezTo>
                    <a:pt x="335" y="3263"/>
                    <a:pt x="0" y="4631"/>
                    <a:pt x="487" y="4935"/>
                  </a:cubicBezTo>
                  <a:cubicBezTo>
                    <a:pt x="555" y="4977"/>
                    <a:pt x="635" y="4998"/>
                    <a:pt x="725" y="4998"/>
                  </a:cubicBezTo>
                  <a:cubicBezTo>
                    <a:pt x="1276" y="4998"/>
                    <a:pt x="2191" y="4230"/>
                    <a:pt x="2949" y="3081"/>
                  </a:cubicBezTo>
                  <a:cubicBezTo>
                    <a:pt x="3830" y="1743"/>
                    <a:pt x="4165" y="375"/>
                    <a:pt x="3678" y="71"/>
                  </a:cubicBezTo>
                  <a:cubicBezTo>
                    <a:pt x="3613" y="23"/>
                    <a:pt x="3532" y="0"/>
                    <a:pt x="3441" y="0"/>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2" name="Google Shape;15962;p451"/>
            <p:cNvSpPr/>
            <p:nvPr/>
          </p:nvSpPr>
          <p:spPr>
            <a:xfrm>
              <a:off x="6407675" y="3632000"/>
              <a:ext cx="147450" cy="60425"/>
            </a:xfrm>
            <a:custGeom>
              <a:rect b="b" l="l" r="r" t="t"/>
              <a:pathLst>
                <a:path extrusionOk="0" h="2417" w="5898">
                  <a:moveTo>
                    <a:pt x="4228" y="0"/>
                  </a:moveTo>
                  <a:cubicBezTo>
                    <a:pt x="3773" y="0"/>
                    <a:pt x="3251" y="57"/>
                    <a:pt x="2706" y="175"/>
                  </a:cubicBezTo>
                  <a:cubicBezTo>
                    <a:pt x="1125" y="570"/>
                    <a:pt x="1" y="1300"/>
                    <a:pt x="122" y="1847"/>
                  </a:cubicBezTo>
                  <a:cubicBezTo>
                    <a:pt x="221" y="2221"/>
                    <a:pt x="831" y="2417"/>
                    <a:pt x="1670" y="2417"/>
                  </a:cubicBezTo>
                  <a:cubicBezTo>
                    <a:pt x="2125" y="2417"/>
                    <a:pt x="2647" y="2359"/>
                    <a:pt x="3192" y="2242"/>
                  </a:cubicBezTo>
                  <a:cubicBezTo>
                    <a:pt x="4742" y="1847"/>
                    <a:pt x="5897" y="1148"/>
                    <a:pt x="5776" y="570"/>
                  </a:cubicBezTo>
                  <a:cubicBezTo>
                    <a:pt x="5677" y="196"/>
                    <a:pt x="5067" y="0"/>
                    <a:pt x="4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3" name="Google Shape;15963;p451"/>
            <p:cNvSpPr/>
            <p:nvPr/>
          </p:nvSpPr>
          <p:spPr>
            <a:xfrm>
              <a:off x="5365875" y="3827275"/>
              <a:ext cx="145925" cy="52850"/>
            </a:xfrm>
            <a:custGeom>
              <a:rect b="b" l="l" r="r" t="t"/>
              <a:pathLst>
                <a:path extrusionOk="0" h="2114" w="5837">
                  <a:moveTo>
                    <a:pt x="2378" y="0"/>
                  </a:moveTo>
                  <a:cubicBezTo>
                    <a:pt x="1073" y="0"/>
                    <a:pt x="57" y="342"/>
                    <a:pt x="31" y="844"/>
                  </a:cubicBezTo>
                  <a:cubicBezTo>
                    <a:pt x="0" y="1422"/>
                    <a:pt x="1246" y="1999"/>
                    <a:pt x="2827" y="2091"/>
                  </a:cubicBezTo>
                  <a:cubicBezTo>
                    <a:pt x="3036" y="2106"/>
                    <a:pt x="3240" y="2114"/>
                    <a:pt x="3438" y="2114"/>
                  </a:cubicBezTo>
                  <a:cubicBezTo>
                    <a:pt x="4763" y="2114"/>
                    <a:pt x="5779" y="1772"/>
                    <a:pt x="5806" y="1270"/>
                  </a:cubicBezTo>
                  <a:cubicBezTo>
                    <a:pt x="5836" y="692"/>
                    <a:pt x="4590" y="115"/>
                    <a:pt x="2979" y="24"/>
                  </a:cubicBezTo>
                  <a:cubicBezTo>
                    <a:pt x="2774" y="8"/>
                    <a:pt x="2573" y="0"/>
                    <a:pt x="2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4" name="Google Shape;15964;p451"/>
            <p:cNvSpPr/>
            <p:nvPr/>
          </p:nvSpPr>
          <p:spPr>
            <a:xfrm>
              <a:off x="5419050" y="4682775"/>
              <a:ext cx="145175" cy="72775"/>
            </a:xfrm>
            <a:custGeom>
              <a:rect b="b" l="l" r="r" t="t"/>
              <a:pathLst>
                <a:path extrusionOk="0" h="2911" w="5807">
                  <a:moveTo>
                    <a:pt x="1182" y="1"/>
                  </a:moveTo>
                  <a:cubicBezTo>
                    <a:pt x="685" y="1"/>
                    <a:pt x="327" y="123"/>
                    <a:pt x="214" y="363"/>
                  </a:cubicBezTo>
                  <a:cubicBezTo>
                    <a:pt x="1" y="911"/>
                    <a:pt x="1004" y="1822"/>
                    <a:pt x="2493" y="2430"/>
                  </a:cubicBezTo>
                  <a:cubicBezTo>
                    <a:pt x="3277" y="2750"/>
                    <a:pt x="4027" y="2910"/>
                    <a:pt x="4593" y="2910"/>
                  </a:cubicBezTo>
                  <a:cubicBezTo>
                    <a:pt x="5103" y="2910"/>
                    <a:pt x="5463" y="2781"/>
                    <a:pt x="5563" y="2522"/>
                  </a:cubicBezTo>
                  <a:cubicBezTo>
                    <a:pt x="5806" y="1974"/>
                    <a:pt x="4773" y="1063"/>
                    <a:pt x="3284" y="485"/>
                  </a:cubicBezTo>
                  <a:cubicBezTo>
                    <a:pt x="2505" y="160"/>
                    <a:pt x="1752" y="1"/>
                    <a:pt x="1182" y="1"/>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5" name="Google Shape;15965;p451"/>
            <p:cNvSpPr/>
            <p:nvPr/>
          </p:nvSpPr>
          <p:spPr>
            <a:xfrm>
              <a:off x="5343825" y="4589400"/>
              <a:ext cx="143650" cy="75750"/>
            </a:xfrm>
            <a:custGeom>
              <a:rect b="b" l="l" r="r" t="t"/>
              <a:pathLst>
                <a:path extrusionOk="0" h="3030" w="5746">
                  <a:moveTo>
                    <a:pt x="4639" y="1"/>
                  </a:moveTo>
                  <a:cubicBezTo>
                    <a:pt x="4061" y="1"/>
                    <a:pt x="3276" y="186"/>
                    <a:pt x="2463" y="542"/>
                  </a:cubicBezTo>
                  <a:cubicBezTo>
                    <a:pt x="1004" y="1180"/>
                    <a:pt x="1" y="2123"/>
                    <a:pt x="244" y="2670"/>
                  </a:cubicBezTo>
                  <a:cubicBezTo>
                    <a:pt x="352" y="2912"/>
                    <a:pt x="679" y="3029"/>
                    <a:pt x="1138" y="3029"/>
                  </a:cubicBezTo>
                  <a:cubicBezTo>
                    <a:pt x="1716" y="3029"/>
                    <a:pt x="2501" y="2843"/>
                    <a:pt x="3314" y="2487"/>
                  </a:cubicBezTo>
                  <a:cubicBezTo>
                    <a:pt x="4773" y="1849"/>
                    <a:pt x="5746" y="876"/>
                    <a:pt x="5533" y="360"/>
                  </a:cubicBezTo>
                  <a:cubicBezTo>
                    <a:pt x="5425" y="118"/>
                    <a:pt x="5097" y="1"/>
                    <a:pt x="4639" y="1"/>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6" name="Google Shape;15966;p451"/>
            <p:cNvSpPr/>
            <p:nvPr/>
          </p:nvSpPr>
          <p:spPr>
            <a:xfrm>
              <a:off x="6072575" y="3397400"/>
              <a:ext cx="140600" cy="85125"/>
            </a:xfrm>
            <a:custGeom>
              <a:rect b="b" l="l" r="r" t="t"/>
              <a:pathLst>
                <a:path extrusionOk="0" h="3405" w="5624">
                  <a:moveTo>
                    <a:pt x="957" y="0"/>
                  </a:moveTo>
                  <a:cubicBezTo>
                    <a:pt x="634" y="0"/>
                    <a:pt x="402" y="85"/>
                    <a:pt x="304" y="258"/>
                  </a:cubicBezTo>
                  <a:cubicBezTo>
                    <a:pt x="0" y="744"/>
                    <a:pt x="851" y="1808"/>
                    <a:pt x="2280" y="2629"/>
                  </a:cubicBezTo>
                  <a:cubicBezTo>
                    <a:pt x="3176" y="3135"/>
                    <a:pt x="4047" y="3405"/>
                    <a:pt x="4637" y="3405"/>
                  </a:cubicBezTo>
                  <a:cubicBezTo>
                    <a:pt x="4968" y="3405"/>
                    <a:pt x="5210" y="3320"/>
                    <a:pt x="5319" y="3146"/>
                  </a:cubicBezTo>
                  <a:cubicBezTo>
                    <a:pt x="5623" y="2659"/>
                    <a:pt x="4742" y="1595"/>
                    <a:pt x="3344" y="805"/>
                  </a:cubicBezTo>
                  <a:cubicBezTo>
                    <a:pt x="2424" y="277"/>
                    <a:pt x="1542" y="0"/>
                    <a:pt x="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7" name="Google Shape;15967;p451"/>
            <p:cNvSpPr/>
            <p:nvPr/>
          </p:nvSpPr>
          <p:spPr>
            <a:xfrm>
              <a:off x="6142475" y="3504000"/>
              <a:ext cx="146675" cy="54250"/>
            </a:xfrm>
            <a:custGeom>
              <a:rect b="b" l="l" r="r" t="t"/>
              <a:pathLst>
                <a:path extrusionOk="0" h="2170" w="5867">
                  <a:moveTo>
                    <a:pt x="3166" y="1"/>
                  </a:moveTo>
                  <a:cubicBezTo>
                    <a:pt x="3074" y="1"/>
                    <a:pt x="2982" y="2"/>
                    <a:pt x="2888" y="6"/>
                  </a:cubicBezTo>
                  <a:cubicBezTo>
                    <a:pt x="1277" y="97"/>
                    <a:pt x="1" y="644"/>
                    <a:pt x="31" y="1192"/>
                  </a:cubicBezTo>
                  <a:cubicBezTo>
                    <a:pt x="31" y="1761"/>
                    <a:pt x="1203" y="2170"/>
                    <a:pt x="2675" y="2170"/>
                  </a:cubicBezTo>
                  <a:cubicBezTo>
                    <a:pt x="2775" y="2170"/>
                    <a:pt x="2877" y="2168"/>
                    <a:pt x="2979" y="2164"/>
                  </a:cubicBezTo>
                  <a:cubicBezTo>
                    <a:pt x="4560" y="2073"/>
                    <a:pt x="5867" y="1526"/>
                    <a:pt x="5806" y="979"/>
                  </a:cubicBezTo>
                  <a:cubicBezTo>
                    <a:pt x="5778" y="436"/>
                    <a:pt x="4595"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8" name="Google Shape;15968;p451"/>
            <p:cNvSpPr/>
            <p:nvPr/>
          </p:nvSpPr>
          <p:spPr>
            <a:xfrm>
              <a:off x="6289125" y="4638500"/>
              <a:ext cx="145175" cy="53525"/>
            </a:xfrm>
            <a:custGeom>
              <a:rect b="b" l="l" r="r" t="t"/>
              <a:pathLst>
                <a:path extrusionOk="0" h="2141" w="5807">
                  <a:moveTo>
                    <a:pt x="3163" y="1"/>
                  </a:moveTo>
                  <a:cubicBezTo>
                    <a:pt x="3063" y="1"/>
                    <a:pt x="2961" y="3"/>
                    <a:pt x="2858" y="7"/>
                  </a:cubicBezTo>
                  <a:cubicBezTo>
                    <a:pt x="1278" y="68"/>
                    <a:pt x="1" y="584"/>
                    <a:pt x="31" y="1192"/>
                  </a:cubicBezTo>
                  <a:cubicBezTo>
                    <a:pt x="31" y="1733"/>
                    <a:pt x="1203" y="2140"/>
                    <a:pt x="2650" y="2140"/>
                  </a:cubicBezTo>
                  <a:cubicBezTo>
                    <a:pt x="2748" y="2140"/>
                    <a:pt x="2848" y="2138"/>
                    <a:pt x="2949" y="2134"/>
                  </a:cubicBezTo>
                  <a:cubicBezTo>
                    <a:pt x="4530" y="2074"/>
                    <a:pt x="5807" y="1527"/>
                    <a:pt x="5807" y="949"/>
                  </a:cubicBezTo>
                  <a:cubicBezTo>
                    <a:pt x="5778" y="408"/>
                    <a:pt x="4631" y="1"/>
                    <a:pt x="3163" y="1"/>
                  </a:cubicBezTo>
                  <a:close/>
                </a:path>
              </a:pathLst>
            </a:custGeom>
            <a:solidFill>
              <a:srgbClr val="F9EC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9" name="Google Shape;15969;p451"/>
            <p:cNvSpPr/>
            <p:nvPr/>
          </p:nvSpPr>
          <p:spPr>
            <a:xfrm>
              <a:off x="6540650" y="4246400"/>
              <a:ext cx="81350" cy="142275"/>
            </a:xfrm>
            <a:custGeom>
              <a:rect b="b" l="l" r="r" t="t"/>
              <a:pathLst>
                <a:path extrusionOk="0" h="5691" w="3254">
                  <a:moveTo>
                    <a:pt x="670" y="280"/>
                  </a:moveTo>
                  <a:cubicBezTo>
                    <a:pt x="1126" y="280"/>
                    <a:pt x="1886" y="1101"/>
                    <a:pt x="2433" y="2560"/>
                  </a:cubicBezTo>
                  <a:cubicBezTo>
                    <a:pt x="2706" y="3259"/>
                    <a:pt x="2889" y="3958"/>
                    <a:pt x="2889" y="4536"/>
                  </a:cubicBezTo>
                  <a:cubicBezTo>
                    <a:pt x="2889" y="5052"/>
                    <a:pt x="2767" y="5387"/>
                    <a:pt x="2585" y="5478"/>
                  </a:cubicBezTo>
                  <a:cubicBezTo>
                    <a:pt x="2555" y="5489"/>
                    <a:pt x="2523" y="5495"/>
                    <a:pt x="2489" y="5495"/>
                  </a:cubicBezTo>
                  <a:cubicBezTo>
                    <a:pt x="2064" y="5495"/>
                    <a:pt x="1293" y="4635"/>
                    <a:pt x="730" y="3229"/>
                  </a:cubicBezTo>
                  <a:cubicBezTo>
                    <a:pt x="457" y="2499"/>
                    <a:pt x="275" y="1830"/>
                    <a:pt x="275" y="1253"/>
                  </a:cubicBezTo>
                  <a:cubicBezTo>
                    <a:pt x="275" y="736"/>
                    <a:pt x="366" y="371"/>
                    <a:pt x="578" y="311"/>
                  </a:cubicBezTo>
                  <a:cubicBezTo>
                    <a:pt x="609" y="280"/>
                    <a:pt x="639" y="280"/>
                    <a:pt x="670" y="280"/>
                  </a:cubicBezTo>
                  <a:close/>
                  <a:moveTo>
                    <a:pt x="690" y="0"/>
                  </a:moveTo>
                  <a:cubicBezTo>
                    <a:pt x="621" y="0"/>
                    <a:pt x="553" y="12"/>
                    <a:pt x="487" y="37"/>
                  </a:cubicBezTo>
                  <a:cubicBezTo>
                    <a:pt x="183" y="159"/>
                    <a:pt x="1" y="584"/>
                    <a:pt x="31" y="1222"/>
                  </a:cubicBezTo>
                  <a:cubicBezTo>
                    <a:pt x="62" y="1800"/>
                    <a:pt x="214" y="2560"/>
                    <a:pt x="518" y="3259"/>
                  </a:cubicBezTo>
                  <a:cubicBezTo>
                    <a:pt x="1034" y="4536"/>
                    <a:pt x="1855" y="5691"/>
                    <a:pt x="2554" y="5691"/>
                  </a:cubicBezTo>
                  <a:cubicBezTo>
                    <a:pt x="2585" y="5691"/>
                    <a:pt x="2645" y="5691"/>
                    <a:pt x="2767" y="5660"/>
                  </a:cubicBezTo>
                  <a:cubicBezTo>
                    <a:pt x="3071" y="5539"/>
                    <a:pt x="3253" y="5143"/>
                    <a:pt x="3223" y="4475"/>
                  </a:cubicBezTo>
                  <a:cubicBezTo>
                    <a:pt x="3193" y="3928"/>
                    <a:pt x="3041" y="3168"/>
                    <a:pt x="2737" y="2438"/>
                  </a:cubicBezTo>
                  <a:cubicBezTo>
                    <a:pt x="2211" y="1194"/>
                    <a:pt x="1384" y="0"/>
                    <a:pt x="690" y="0"/>
                  </a:cubicBezTo>
                  <a:close/>
                </a:path>
              </a:pathLst>
            </a:custGeom>
            <a:solidFill>
              <a:srgbClr val="F9EC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0" name="Google Shape;15970;p451"/>
            <p:cNvSpPr/>
            <p:nvPr/>
          </p:nvSpPr>
          <p:spPr>
            <a:xfrm>
              <a:off x="5680475" y="3561125"/>
              <a:ext cx="152000" cy="76775"/>
            </a:xfrm>
            <a:custGeom>
              <a:rect b="b" l="l" r="r" t="t"/>
              <a:pathLst>
                <a:path extrusionOk="0" h="3071" w="6080">
                  <a:moveTo>
                    <a:pt x="4803" y="244"/>
                  </a:moveTo>
                  <a:cubicBezTo>
                    <a:pt x="5350" y="244"/>
                    <a:pt x="5684" y="396"/>
                    <a:pt x="5714" y="578"/>
                  </a:cubicBezTo>
                  <a:cubicBezTo>
                    <a:pt x="5806" y="761"/>
                    <a:pt x="5593" y="1095"/>
                    <a:pt x="5228" y="1429"/>
                  </a:cubicBezTo>
                  <a:cubicBezTo>
                    <a:pt x="4803" y="1764"/>
                    <a:pt x="4164" y="2098"/>
                    <a:pt x="3435" y="2372"/>
                  </a:cubicBezTo>
                  <a:cubicBezTo>
                    <a:pt x="2705" y="2615"/>
                    <a:pt x="2037" y="2767"/>
                    <a:pt x="1459" y="2767"/>
                  </a:cubicBezTo>
                  <a:cubicBezTo>
                    <a:pt x="973" y="2706"/>
                    <a:pt x="638" y="2615"/>
                    <a:pt x="547" y="2402"/>
                  </a:cubicBezTo>
                  <a:cubicBezTo>
                    <a:pt x="395" y="2037"/>
                    <a:pt x="1307" y="1156"/>
                    <a:pt x="2827" y="639"/>
                  </a:cubicBezTo>
                  <a:cubicBezTo>
                    <a:pt x="3556" y="396"/>
                    <a:pt x="4225" y="244"/>
                    <a:pt x="4803" y="244"/>
                  </a:cubicBezTo>
                  <a:close/>
                  <a:moveTo>
                    <a:pt x="4803" y="1"/>
                  </a:moveTo>
                  <a:cubicBezTo>
                    <a:pt x="4225" y="1"/>
                    <a:pt x="3465" y="153"/>
                    <a:pt x="2736" y="426"/>
                  </a:cubicBezTo>
                  <a:cubicBezTo>
                    <a:pt x="1337" y="913"/>
                    <a:pt x="0" y="1855"/>
                    <a:pt x="274" y="2554"/>
                  </a:cubicBezTo>
                  <a:cubicBezTo>
                    <a:pt x="395" y="2858"/>
                    <a:pt x="821" y="3071"/>
                    <a:pt x="1459" y="3071"/>
                  </a:cubicBezTo>
                  <a:cubicBezTo>
                    <a:pt x="2067" y="3071"/>
                    <a:pt x="2796" y="2919"/>
                    <a:pt x="3496" y="2645"/>
                  </a:cubicBezTo>
                  <a:cubicBezTo>
                    <a:pt x="4225" y="2372"/>
                    <a:pt x="4924" y="2037"/>
                    <a:pt x="5380" y="1642"/>
                  </a:cubicBezTo>
                  <a:cubicBezTo>
                    <a:pt x="5897" y="1217"/>
                    <a:pt x="6079" y="821"/>
                    <a:pt x="5988" y="518"/>
                  </a:cubicBezTo>
                  <a:cubicBezTo>
                    <a:pt x="5866" y="214"/>
                    <a:pt x="5441" y="1"/>
                    <a:pt x="4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1" name="Google Shape;15971;p451"/>
            <p:cNvSpPr/>
            <p:nvPr/>
          </p:nvSpPr>
          <p:spPr>
            <a:xfrm>
              <a:off x="5829400" y="3947025"/>
              <a:ext cx="241675" cy="44225"/>
            </a:xfrm>
            <a:custGeom>
              <a:rect b="b" l="l" r="r" t="t"/>
              <a:pathLst>
                <a:path extrusionOk="0" h="1769" w="9667">
                  <a:moveTo>
                    <a:pt x="9184" y="1"/>
                  </a:moveTo>
                  <a:cubicBezTo>
                    <a:pt x="9130" y="1"/>
                    <a:pt x="9076" y="12"/>
                    <a:pt x="9028" y="36"/>
                  </a:cubicBezTo>
                  <a:cubicBezTo>
                    <a:pt x="7611" y="727"/>
                    <a:pt x="6006" y="937"/>
                    <a:pt x="4578" y="937"/>
                  </a:cubicBezTo>
                  <a:cubicBezTo>
                    <a:pt x="2361" y="937"/>
                    <a:pt x="566" y="431"/>
                    <a:pt x="548" y="431"/>
                  </a:cubicBezTo>
                  <a:cubicBezTo>
                    <a:pt x="500" y="411"/>
                    <a:pt x="453" y="401"/>
                    <a:pt x="409" y="401"/>
                  </a:cubicBezTo>
                  <a:cubicBezTo>
                    <a:pt x="257" y="401"/>
                    <a:pt x="132" y="516"/>
                    <a:pt x="61" y="705"/>
                  </a:cubicBezTo>
                  <a:cubicBezTo>
                    <a:pt x="1" y="918"/>
                    <a:pt x="92" y="1100"/>
                    <a:pt x="335" y="1191"/>
                  </a:cubicBezTo>
                  <a:cubicBezTo>
                    <a:pt x="457" y="1222"/>
                    <a:pt x="2311" y="1769"/>
                    <a:pt x="4590" y="1769"/>
                  </a:cubicBezTo>
                  <a:cubicBezTo>
                    <a:pt x="6110" y="1769"/>
                    <a:pt x="7812" y="1526"/>
                    <a:pt x="9362" y="766"/>
                  </a:cubicBezTo>
                  <a:cubicBezTo>
                    <a:pt x="9545" y="705"/>
                    <a:pt x="9666" y="431"/>
                    <a:pt x="9545" y="249"/>
                  </a:cubicBezTo>
                  <a:cubicBezTo>
                    <a:pt x="9500" y="92"/>
                    <a:pt x="9339" y="1"/>
                    <a:pt x="9184" y="1"/>
                  </a:cubicBezTo>
                  <a:close/>
                </a:path>
              </a:pathLst>
            </a:custGeom>
            <a:solidFill>
              <a:srgbClr val="F989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2" name="Google Shape;15972;p451"/>
            <p:cNvSpPr/>
            <p:nvPr/>
          </p:nvSpPr>
          <p:spPr>
            <a:xfrm>
              <a:off x="5191100" y="4075575"/>
              <a:ext cx="1552475" cy="749275"/>
            </a:xfrm>
            <a:custGeom>
              <a:rect b="b" l="l" r="r" t="t"/>
              <a:pathLst>
                <a:path extrusionOk="0" h="29971" w="62099">
                  <a:moveTo>
                    <a:pt x="60488" y="1"/>
                  </a:moveTo>
                  <a:cubicBezTo>
                    <a:pt x="39594" y="6070"/>
                    <a:pt x="16461" y="6960"/>
                    <a:pt x="5075" y="6960"/>
                  </a:cubicBezTo>
                  <a:cubicBezTo>
                    <a:pt x="3061" y="6960"/>
                    <a:pt x="1415" y="6932"/>
                    <a:pt x="213" y="6900"/>
                  </a:cubicBezTo>
                  <a:cubicBezTo>
                    <a:pt x="61" y="8177"/>
                    <a:pt x="0" y="9423"/>
                    <a:pt x="0" y="10639"/>
                  </a:cubicBezTo>
                  <a:cubicBezTo>
                    <a:pt x="213" y="27417"/>
                    <a:pt x="14043" y="29971"/>
                    <a:pt x="31065" y="29971"/>
                  </a:cubicBezTo>
                  <a:cubicBezTo>
                    <a:pt x="48086" y="29971"/>
                    <a:pt x="61916" y="27417"/>
                    <a:pt x="62099" y="10639"/>
                  </a:cubicBezTo>
                  <a:cubicBezTo>
                    <a:pt x="62068" y="7265"/>
                    <a:pt x="61491" y="3648"/>
                    <a:pt x="60488" y="1"/>
                  </a:cubicBezTo>
                  <a:close/>
                </a:path>
              </a:pathLst>
            </a:custGeom>
            <a:solidFill>
              <a:srgbClr val="FC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3" name="Google Shape;15973;p451"/>
            <p:cNvSpPr/>
            <p:nvPr/>
          </p:nvSpPr>
          <p:spPr>
            <a:xfrm>
              <a:off x="5191100" y="4075575"/>
              <a:ext cx="1552475" cy="749275"/>
            </a:xfrm>
            <a:custGeom>
              <a:rect b="b" l="l" r="r" t="t"/>
              <a:pathLst>
                <a:path extrusionOk="0" h="29971" w="62099">
                  <a:moveTo>
                    <a:pt x="60488" y="1"/>
                  </a:moveTo>
                  <a:cubicBezTo>
                    <a:pt x="39594" y="6070"/>
                    <a:pt x="16461" y="6960"/>
                    <a:pt x="5075" y="6960"/>
                  </a:cubicBezTo>
                  <a:cubicBezTo>
                    <a:pt x="3061" y="6960"/>
                    <a:pt x="1415" y="6932"/>
                    <a:pt x="213" y="6900"/>
                  </a:cubicBezTo>
                  <a:cubicBezTo>
                    <a:pt x="61" y="8177"/>
                    <a:pt x="0" y="9423"/>
                    <a:pt x="0" y="10639"/>
                  </a:cubicBezTo>
                  <a:cubicBezTo>
                    <a:pt x="213" y="27417"/>
                    <a:pt x="14043" y="29971"/>
                    <a:pt x="31065" y="29971"/>
                  </a:cubicBezTo>
                  <a:cubicBezTo>
                    <a:pt x="48086" y="29971"/>
                    <a:pt x="61916" y="27417"/>
                    <a:pt x="62099" y="10639"/>
                  </a:cubicBezTo>
                  <a:cubicBezTo>
                    <a:pt x="62068" y="7265"/>
                    <a:pt x="61491" y="3648"/>
                    <a:pt x="60488" y="1"/>
                  </a:cubicBezTo>
                  <a:close/>
                </a:path>
              </a:pathLst>
            </a:custGeom>
            <a:solidFill>
              <a:srgbClr val="FC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4" name="Google Shape;15974;p451"/>
            <p:cNvSpPr/>
            <p:nvPr/>
          </p:nvSpPr>
          <p:spPr>
            <a:xfrm>
              <a:off x="5191100" y="4075575"/>
              <a:ext cx="1552475" cy="749275"/>
            </a:xfrm>
            <a:custGeom>
              <a:rect b="b" l="l" r="r" t="t"/>
              <a:pathLst>
                <a:path extrusionOk="0" h="29971" w="62099">
                  <a:moveTo>
                    <a:pt x="60488" y="1"/>
                  </a:moveTo>
                  <a:cubicBezTo>
                    <a:pt x="39594" y="6070"/>
                    <a:pt x="16461" y="6960"/>
                    <a:pt x="5075" y="6960"/>
                  </a:cubicBezTo>
                  <a:cubicBezTo>
                    <a:pt x="3061" y="6960"/>
                    <a:pt x="1415" y="6932"/>
                    <a:pt x="213" y="6900"/>
                  </a:cubicBezTo>
                  <a:cubicBezTo>
                    <a:pt x="61" y="8177"/>
                    <a:pt x="0" y="9423"/>
                    <a:pt x="0" y="10639"/>
                  </a:cubicBezTo>
                  <a:cubicBezTo>
                    <a:pt x="213" y="27417"/>
                    <a:pt x="14043" y="29971"/>
                    <a:pt x="31065" y="29971"/>
                  </a:cubicBezTo>
                  <a:cubicBezTo>
                    <a:pt x="48086" y="29971"/>
                    <a:pt x="61916" y="27417"/>
                    <a:pt x="62099" y="10639"/>
                  </a:cubicBezTo>
                  <a:cubicBezTo>
                    <a:pt x="62068" y="7265"/>
                    <a:pt x="61491" y="3648"/>
                    <a:pt x="60488" y="1"/>
                  </a:cubicBezTo>
                  <a:close/>
                </a:path>
              </a:pathLst>
            </a:custGeom>
            <a:solidFill>
              <a:srgbClr val="FC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5" name="Google Shape;15975;p451"/>
            <p:cNvSpPr/>
            <p:nvPr/>
          </p:nvSpPr>
          <p:spPr>
            <a:xfrm>
              <a:off x="5191100" y="4093825"/>
              <a:ext cx="1552475" cy="750025"/>
            </a:xfrm>
            <a:custGeom>
              <a:rect b="b" l="l" r="r" t="t"/>
              <a:pathLst>
                <a:path extrusionOk="0" h="30001" w="62099">
                  <a:moveTo>
                    <a:pt x="60670" y="0"/>
                  </a:moveTo>
                  <a:cubicBezTo>
                    <a:pt x="39711" y="6102"/>
                    <a:pt x="16462" y="6992"/>
                    <a:pt x="5057" y="6992"/>
                  </a:cubicBezTo>
                  <a:cubicBezTo>
                    <a:pt x="2998" y="6992"/>
                    <a:pt x="1326" y="6963"/>
                    <a:pt x="122" y="6930"/>
                  </a:cubicBezTo>
                  <a:cubicBezTo>
                    <a:pt x="31" y="8085"/>
                    <a:pt x="0" y="9180"/>
                    <a:pt x="0" y="10274"/>
                  </a:cubicBezTo>
                  <a:cubicBezTo>
                    <a:pt x="0" y="27417"/>
                    <a:pt x="13891" y="30001"/>
                    <a:pt x="31034" y="30001"/>
                  </a:cubicBezTo>
                  <a:cubicBezTo>
                    <a:pt x="31133" y="30001"/>
                    <a:pt x="31231" y="30001"/>
                    <a:pt x="31330" y="30001"/>
                  </a:cubicBezTo>
                  <a:cubicBezTo>
                    <a:pt x="48367" y="30001"/>
                    <a:pt x="62099" y="27349"/>
                    <a:pt x="62099" y="10274"/>
                  </a:cubicBezTo>
                  <a:cubicBezTo>
                    <a:pt x="62099" y="7021"/>
                    <a:pt x="61612" y="3526"/>
                    <a:pt x="606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6" name="Google Shape;15976;p451"/>
            <p:cNvSpPr/>
            <p:nvPr/>
          </p:nvSpPr>
          <p:spPr>
            <a:xfrm>
              <a:off x="5191100" y="3631800"/>
              <a:ext cx="1518275" cy="1212050"/>
            </a:xfrm>
            <a:custGeom>
              <a:rect b="b" l="l" r="r" t="t"/>
              <a:pathLst>
                <a:path extrusionOk="0" h="48482" w="60731">
                  <a:moveTo>
                    <a:pt x="10213" y="1"/>
                  </a:moveTo>
                  <a:lnTo>
                    <a:pt x="10213" y="1"/>
                  </a:lnTo>
                  <a:cubicBezTo>
                    <a:pt x="3921" y="8451"/>
                    <a:pt x="0" y="19636"/>
                    <a:pt x="0" y="28755"/>
                  </a:cubicBezTo>
                  <a:cubicBezTo>
                    <a:pt x="0" y="45898"/>
                    <a:pt x="13891" y="48482"/>
                    <a:pt x="31034" y="48482"/>
                  </a:cubicBezTo>
                  <a:cubicBezTo>
                    <a:pt x="45016" y="48482"/>
                    <a:pt x="56840" y="46779"/>
                    <a:pt x="60731" y="36840"/>
                  </a:cubicBezTo>
                  <a:lnTo>
                    <a:pt x="60731" y="36840"/>
                  </a:lnTo>
                  <a:cubicBezTo>
                    <a:pt x="59272" y="38451"/>
                    <a:pt x="57539" y="39849"/>
                    <a:pt x="55624" y="40974"/>
                  </a:cubicBezTo>
                  <a:cubicBezTo>
                    <a:pt x="52127" y="42993"/>
                    <a:pt x="48255" y="43949"/>
                    <a:pt x="44282" y="43949"/>
                  </a:cubicBezTo>
                  <a:cubicBezTo>
                    <a:pt x="33545" y="43949"/>
                    <a:pt x="22070" y="36971"/>
                    <a:pt x="15259" y="25168"/>
                  </a:cubicBezTo>
                  <a:cubicBezTo>
                    <a:pt x="10517" y="16901"/>
                    <a:pt x="8906" y="7873"/>
                    <a:pt x="10213"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7" name="Google Shape;15977;p451"/>
            <p:cNvSpPr/>
            <p:nvPr/>
          </p:nvSpPr>
          <p:spPr>
            <a:xfrm>
              <a:off x="5192600" y="4265550"/>
              <a:ext cx="1519050" cy="579825"/>
            </a:xfrm>
            <a:custGeom>
              <a:rect b="b" l="l" r="r" t="t"/>
              <a:pathLst>
                <a:path extrusionOk="0" h="23193" w="60762">
                  <a:moveTo>
                    <a:pt x="15320" y="1"/>
                  </a:moveTo>
                  <a:cubicBezTo>
                    <a:pt x="11219" y="180"/>
                    <a:pt x="7640" y="233"/>
                    <a:pt x="4821" y="233"/>
                  </a:cubicBezTo>
                  <a:cubicBezTo>
                    <a:pt x="2877" y="233"/>
                    <a:pt x="1295" y="208"/>
                    <a:pt x="153" y="183"/>
                  </a:cubicBezTo>
                  <a:cubicBezTo>
                    <a:pt x="153" y="304"/>
                    <a:pt x="153" y="365"/>
                    <a:pt x="123" y="487"/>
                  </a:cubicBezTo>
                  <a:cubicBezTo>
                    <a:pt x="123" y="639"/>
                    <a:pt x="62" y="821"/>
                    <a:pt x="62" y="973"/>
                  </a:cubicBezTo>
                  <a:cubicBezTo>
                    <a:pt x="62" y="1095"/>
                    <a:pt x="62" y="1247"/>
                    <a:pt x="31" y="1368"/>
                  </a:cubicBezTo>
                  <a:cubicBezTo>
                    <a:pt x="31" y="1520"/>
                    <a:pt x="1" y="1672"/>
                    <a:pt x="1" y="1824"/>
                  </a:cubicBezTo>
                  <a:lnTo>
                    <a:pt x="1" y="2280"/>
                  </a:lnTo>
                  <a:lnTo>
                    <a:pt x="1" y="2645"/>
                  </a:lnTo>
                  <a:lnTo>
                    <a:pt x="1" y="3496"/>
                  </a:lnTo>
                  <a:cubicBezTo>
                    <a:pt x="1" y="20609"/>
                    <a:pt x="13892" y="23192"/>
                    <a:pt x="31035" y="23192"/>
                  </a:cubicBezTo>
                  <a:lnTo>
                    <a:pt x="32220" y="23192"/>
                  </a:lnTo>
                  <a:cubicBezTo>
                    <a:pt x="32220" y="23162"/>
                    <a:pt x="32312" y="23162"/>
                    <a:pt x="32372" y="23162"/>
                  </a:cubicBezTo>
                  <a:lnTo>
                    <a:pt x="33710" y="23162"/>
                  </a:lnTo>
                  <a:cubicBezTo>
                    <a:pt x="34044" y="23162"/>
                    <a:pt x="34409" y="23162"/>
                    <a:pt x="34774" y="23132"/>
                  </a:cubicBezTo>
                  <a:lnTo>
                    <a:pt x="34865" y="23132"/>
                  </a:lnTo>
                  <a:cubicBezTo>
                    <a:pt x="35260" y="23132"/>
                    <a:pt x="35625" y="23101"/>
                    <a:pt x="35990" y="23101"/>
                  </a:cubicBezTo>
                  <a:lnTo>
                    <a:pt x="36202" y="23101"/>
                  </a:lnTo>
                  <a:cubicBezTo>
                    <a:pt x="36597" y="23101"/>
                    <a:pt x="36932" y="23040"/>
                    <a:pt x="37297" y="23040"/>
                  </a:cubicBezTo>
                  <a:lnTo>
                    <a:pt x="37418" y="23040"/>
                  </a:lnTo>
                  <a:cubicBezTo>
                    <a:pt x="37752" y="23040"/>
                    <a:pt x="38117" y="23010"/>
                    <a:pt x="38482" y="22980"/>
                  </a:cubicBezTo>
                  <a:lnTo>
                    <a:pt x="38634" y="22980"/>
                  </a:lnTo>
                  <a:cubicBezTo>
                    <a:pt x="39029" y="22949"/>
                    <a:pt x="39363" y="22949"/>
                    <a:pt x="39698" y="22888"/>
                  </a:cubicBezTo>
                  <a:lnTo>
                    <a:pt x="39880" y="22888"/>
                  </a:lnTo>
                  <a:lnTo>
                    <a:pt x="42069" y="22676"/>
                  </a:lnTo>
                  <a:lnTo>
                    <a:pt x="42221" y="22676"/>
                  </a:lnTo>
                  <a:cubicBezTo>
                    <a:pt x="42555" y="22645"/>
                    <a:pt x="42889" y="22584"/>
                    <a:pt x="43224" y="22524"/>
                  </a:cubicBezTo>
                  <a:lnTo>
                    <a:pt x="43345" y="22524"/>
                  </a:lnTo>
                  <a:cubicBezTo>
                    <a:pt x="44044" y="22402"/>
                    <a:pt x="44743" y="22280"/>
                    <a:pt x="45412" y="22189"/>
                  </a:cubicBezTo>
                  <a:cubicBezTo>
                    <a:pt x="45443" y="22189"/>
                    <a:pt x="45473" y="22189"/>
                    <a:pt x="45564" y="22128"/>
                  </a:cubicBezTo>
                  <a:cubicBezTo>
                    <a:pt x="45898" y="22068"/>
                    <a:pt x="46202" y="22037"/>
                    <a:pt x="46537" y="21946"/>
                  </a:cubicBezTo>
                  <a:lnTo>
                    <a:pt x="46628" y="21946"/>
                  </a:lnTo>
                  <a:cubicBezTo>
                    <a:pt x="46962" y="21885"/>
                    <a:pt x="47266" y="21794"/>
                    <a:pt x="47570" y="21733"/>
                  </a:cubicBezTo>
                  <a:lnTo>
                    <a:pt x="47601" y="21733"/>
                  </a:lnTo>
                  <a:cubicBezTo>
                    <a:pt x="47905" y="21642"/>
                    <a:pt x="48239" y="21581"/>
                    <a:pt x="48543" y="21460"/>
                  </a:cubicBezTo>
                  <a:cubicBezTo>
                    <a:pt x="48604" y="21460"/>
                    <a:pt x="48634" y="21429"/>
                    <a:pt x="48665" y="21429"/>
                  </a:cubicBezTo>
                  <a:cubicBezTo>
                    <a:pt x="49303" y="21217"/>
                    <a:pt x="49911" y="21034"/>
                    <a:pt x="50519" y="20821"/>
                  </a:cubicBezTo>
                  <a:cubicBezTo>
                    <a:pt x="50579" y="20821"/>
                    <a:pt x="50579" y="20821"/>
                    <a:pt x="50610" y="20761"/>
                  </a:cubicBezTo>
                  <a:cubicBezTo>
                    <a:pt x="50914" y="20669"/>
                    <a:pt x="51187" y="20548"/>
                    <a:pt x="51491" y="20426"/>
                  </a:cubicBezTo>
                  <a:cubicBezTo>
                    <a:pt x="51522" y="20426"/>
                    <a:pt x="51522" y="20396"/>
                    <a:pt x="51552" y="20396"/>
                  </a:cubicBezTo>
                  <a:cubicBezTo>
                    <a:pt x="52130" y="20153"/>
                    <a:pt x="52707" y="19910"/>
                    <a:pt x="53224" y="19636"/>
                  </a:cubicBezTo>
                  <a:cubicBezTo>
                    <a:pt x="53254" y="19636"/>
                    <a:pt x="53254" y="19606"/>
                    <a:pt x="53315" y="19606"/>
                  </a:cubicBezTo>
                  <a:cubicBezTo>
                    <a:pt x="53558" y="19454"/>
                    <a:pt x="53832" y="19332"/>
                    <a:pt x="54105" y="19180"/>
                  </a:cubicBezTo>
                  <a:lnTo>
                    <a:pt x="54136" y="19180"/>
                  </a:lnTo>
                  <a:cubicBezTo>
                    <a:pt x="54683" y="18876"/>
                    <a:pt x="55169" y="18542"/>
                    <a:pt x="55656" y="18177"/>
                  </a:cubicBezTo>
                  <a:cubicBezTo>
                    <a:pt x="55686" y="18177"/>
                    <a:pt x="55686" y="18147"/>
                    <a:pt x="55747" y="18147"/>
                  </a:cubicBezTo>
                  <a:cubicBezTo>
                    <a:pt x="56233" y="17812"/>
                    <a:pt x="56659" y="17417"/>
                    <a:pt x="57115" y="17022"/>
                  </a:cubicBezTo>
                  <a:lnTo>
                    <a:pt x="57145" y="16961"/>
                  </a:lnTo>
                  <a:cubicBezTo>
                    <a:pt x="57358" y="16779"/>
                    <a:pt x="57570" y="16566"/>
                    <a:pt x="57753" y="16353"/>
                  </a:cubicBezTo>
                  <a:lnTo>
                    <a:pt x="57783" y="16323"/>
                  </a:lnTo>
                  <a:cubicBezTo>
                    <a:pt x="58178" y="15897"/>
                    <a:pt x="58543" y="15441"/>
                    <a:pt x="58877" y="14955"/>
                  </a:cubicBezTo>
                  <a:lnTo>
                    <a:pt x="58938" y="14925"/>
                  </a:lnTo>
                  <a:cubicBezTo>
                    <a:pt x="59121" y="14682"/>
                    <a:pt x="59273" y="14438"/>
                    <a:pt x="59425" y="14195"/>
                  </a:cubicBezTo>
                  <a:cubicBezTo>
                    <a:pt x="59425" y="14195"/>
                    <a:pt x="59425" y="14165"/>
                    <a:pt x="59455" y="14165"/>
                  </a:cubicBezTo>
                  <a:cubicBezTo>
                    <a:pt x="59759" y="13679"/>
                    <a:pt x="60063" y="13131"/>
                    <a:pt x="60336" y="12554"/>
                  </a:cubicBezTo>
                  <a:cubicBezTo>
                    <a:pt x="60336" y="12523"/>
                    <a:pt x="60367" y="12523"/>
                    <a:pt x="60367" y="12493"/>
                  </a:cubicBezTo>
                  <a:cubicBezTo>
                    <a:pt x="60488" y="12220"/>
                    <a:pt x="60640" y="11916"/>
                    <a:pt x="60762" y="11612"/>
                  </a:cubicBezTo>
                  <a:lnTo>
                    <a:pt x="60762" y="11612"/>
                  </a:lnTo>
                  <a:cubicBezTo>
                    <a:pt x="59273" y="13223"/>
                    <a:pt x="57570" y="14590"/>
                    <a:pt x="55625" y="15715"/>
                  </a:cubicBezTo>
                  <a:cubicBezTo>
                    <a:pt x="52125" y="17733"/>
                    <a:pt x="48251" y="18688"/>
                    <a:pt x="44275" y="18688"/>
                  </a:cubicBezTo>
                  <a:cubicBezTo>
                    <a:pt x="33576" y="18688"/>
                    <a:pt x="22146" y="11768"/>
                    <a:pt x="1532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8" name="Google Shape;15978;p451"/>
            <p:cNvSpPr/>
            <p:nvPr/>
          </p:nvSpPr>
          <p:spPr>
            <a:xfrm>
              <a:off x="5225276" y="4131785"/>
              <a:ext cx="1470631" cy="228750"/>
            </a:xfrm>
            <a:custGeom>
              <a:rect b="b" l="l" r="r" t="t"/>
              <a:pathLst>
                <a:path extrusionOk="0" h="9150" w="66567">
                  <a:moveTo>
                    <a:pt x="0" y="8816"/>
                  </a:moveTo>
                  <a:cubicBezTo>
                    <a:pt x="26" y="8816"/>
                    <a:pt x="51" y="8816"/>
                    <a:pt x="77" y="8817"/>
                  </a:cubicBezTo>
                  <a:lnTo>
                    <a:pt x="77" y="8817"/>
                  </a:lnTo>
                  <a:cubicBezTo>
                    <a:pt x="72" y="8816"/>
                    <a:pt x="66" y="8816"/>
                    <a:pt x="61" y="8816"/>
                  </a:cubicBezTo>
                  <a:close/>
                  <a:moveTo>
                    <a:pt x="66567" y="1"/>
                  </a:moveTo>
                  <a:cubicBezTo>
                    <a:pt x="61187" y="1521"/>
                    <a:pt x="55746" y="2980"/>
                    <a:pt x="50244" y="4135"/>
                  </a:cubicBezTo>
                  <a:lnTo>
                    <a:pt x="48177" y="4591"/>
                  </a:lnTo>
                  <a:cubicBezTo>
                    <a:pt x="47509" y="4743"/>
                    <a:pt x="46809" y="4864"/>
                    <a:pt x="46141" y="5016"/>
                  </a:cubicBezTo>
                  <a:lnTo>
                    <a:pt x="42007" y="5806"/>
                  </a:lnTo>
                  <a:cubicBezTo>
                    <a:pt x="39241" y="6232"/>
                    <a:pt x="36445" y="6749"/>
                    <a:pt x="33679" y="7144"/>
                  </a:cubicBezTo>
                  <a:cubicBezTo>
                    <a:pt x="30882" y="7600"/>
                    <a:pt x="28086" y="7843"/>
                    <a:pt x="25289" y="8117"/>
                  </a:cubicBezTo>
                  <a:lnTo>
                    <a:pt x="23192" y="8268"/>
                  </a:lnTo>
                  <a:lnTo>
                    <a:pt x="21095" y="8390"/>
                  </a:lnTo>
                  <a:cubicBezTo>
                    <a:pt x="19697" y="8420"/>
                    <a:pt x="18298" y="8451"/>
                    <a:pt x="16870" y="8542"/>
                  </a:cubicBezTo>
                  <a:cubicBezTo>
                    <a:pt x="12412" y="8712"/>
                    <a:pt x="7916" y="8843"/>
                    <a:pt x="3427" y="8843"/>
                  </a:cubicBezTo>
                  <a:cubicBezTo>
                    <a:pt x="2309" y="8843"/>
                    <a:pt x="1193" y="8834"/>
                    <a:pt x="77" y="8817"/>
                  </a:cubicBezTo>
                  <a:lnTo>
                    <a:pt x="77" y="8817"/>
                  </a:lnTo>
                  <a:cubicBezTo>
                    <a:pt x="2868" y="9029"/>
                    <a:pt x="5690" y="9120"/>
                    <a:pt x="8481" y="9150"/>
                  </a:cubicBezTo>
                  <a:cubicBezTo>
                    <a:pt x="9879" y="9150"/>
                    <a:pt x="11307" y="9150"/>
                    <a:pt x="12706" y="9120"/>
                  </a:cubicBezTo>
                  <a:cubicBezTo>
                    <a:pt x="13435" y="9120"/>
                    <a:pt x="14104" y="9059"/>
                    <a:pt x="14833" y="9028"/>
                  </a:cubicBezTo>
                  <a:cubicBezTo>
                    <a:pt x="15563" y="8998"/>
                    <a:pt x="16292" y="8968"/>
                    <a:pt x="16961" y="8907"/>
                  </a:cubicBezTo>
                  <a:cubicBezTo>
                    <a:pt x="18359" y="8846"/>
                    <a:pt x="19757" y="8724"/>
                    <a:pt x="21186" y="8603"/>
                  </a:cubicBezTo>
                  <a:lnTo>
                    <a:pt x="23283" y="8420"/>
                  </a:lnTo>
                  <a:lnTo>
                    <a:pt x="25350" y="8238"/>
                  </a:lnTo>
                  <a:cubicBezTo>
                    <a:pt x="26049" y="8147"/>
                    <a:pt x="26779" y="8086"/>
                    <a:pt x="27447" y="7995"/>
                  </a:cubicBezTo>
                  <a:lnTo>
                    <a:pt x="29545" y="7813"/>
                  </a:lnTo>
                  <a:cubicBezTo>
                    <a:pt x="30943" y="7691"/>
                    <a:pt x="32341" y="7509"/>
                    <a:pt x="33770" y="7357"/>
                  </a:cubicBezTo>
                  <a:cubicBezTo>
                    <a:pt x="35138" y="7174"/>
                    <a:pt x="36536" y="7053"/>
                    <a:pt x="37934" y="6840"/>
                  </a:cubicBezTo>
                  <a:lnTo>
                    <a:pt x="42129" y="6232"/>
                  </a:lnTo>
                  <a:lnTo>
                    <a:pt x="46262" y="5472"/>
                  </a:lnTo>
                  <a:cubicBezTo>
                    <a:pt x="46992" y="5351"/>
                    <a:pt x="47661" y="5229"/>
                    <a:pt x="48360" y="5077"/>
                  </a:cubicBezTo>
                  <a:lnTo>
                    <a:pt x="50396" y="4621"/>
                  </a:lnTo>
                  <a:lnTo>
                    <a:pt x="52433" y="4165"/>
                  </a:lnTo>
                  <a:cubicBezTo>
                    <a:pt x="53132" y="4013"/>
                    <a:pt x="53831" y="3861"/>
                    <a:pt x="54500" y="3679"/>
                  </a:cubicBezTo>
                  <a:lnTo>
                    <a:pt x="58573" y="2585"/>
                  </a:lnTo>
                  <a:cubicBezTo>
                    <a:pt x="59211" y="2372"/>
                    <a:pt x="59910" y="2189"/>
                    <a:pt x="60579" y="2007"/>
                  </a:cubicBezTo>
                  <a:lnTo>
                    <a:pt x="62585" y="1369"/>
                  </a:lnTo>
                  <a:cubicBezTo>
                    <a:pt x="63922" y="943"/>
                    <a:pt x="65260" y="487"/>
                    <a:pt x="66567" y="31"/>
                  </a:cubicBezTo>
                  <a:lnTo>
                    <a:pt x="66567" y="1"/>
                  </a:ln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9" name="Google Shape;15979;p451"/>
            <p:cNvSpPr/>
            <p:nvPr/>
          </p:nvSpPr>
          <p:spPr>
            <a:xfrm>
              <a:off x="5137150" y="4432725"/>
              <a:ext cx="1080575" cy="49750"/>
            </a:xfrm>
            <a:custGeom>
              <a:rect b="b" l="l" r="r" t="t"/>
              <a:pathLst>
                <a:path extrusionOk="0" h="1990" w="43223">
                  <a:moveTo>
                    <a:pt x="43223" y="1"/>
                  </a:moveTo>
                  <a:cubicBezTo>
                    <a:pt x="41399" y="153"/>
                    <a:pt x="39606" y="335"/>
                    <a:pt x="37812" y="487"/>
                  </a:cubicBezTo>
                  <a:lnTo>
                    <a:pt x="35138" y="700"/>
                  </a:lnTo>
                  <a:cubicBezTo>
                    <a:pt x="34226" y="791"/>
                    <a:pt x="33344" y="912"/>
                    <a:pt x="32432" y="943"/>
                  </a:cubicBezTo>
                  <a:cubicBezTo>
                    <a:pt x="28815" y="1247"/>
                    <a:pt x="25259" y="1460"/>
                    <a:pt x="21642" y="1672"/>
                  </a:cubicBezTo>
                  <a:cubicBezTo>
                    <a:pt x="21186" y="1703"/>
                    <a:pt x="20730" y="1733"/>
                    <a:pt x="20274" y="1733"/>
                  </a:cubicBezTo>
                  <a:cubicBezTo>
                    <a:pt x="19818" y="1763"/>
                    <a:pt x="19362" y="1763"/>
                    <a:pt x="18906" y="1763"/>
                  </a:cubicBezTo>
                  <a:lnTo>
                    <a:pt x="17538" y="1824"/>
                  </a:lnTo>
                  <a:cubicBezTo>
                    <a:pt x="17386" y="1834"/>
                    <a:pt x="17234" y="1838"/>
                    <a:pt x="17082" y="1838"/>
                  </a:cubicBezTo>
                  <a:cubicBezTo>
                    <a:pt x="16779" y="1838"/>
                    <a:pt x="16475" y="1824"/>
                    <a:pt x="16171" y="1824"/>
                  </a:cubicBezTo>
                  <a:cubicBezTo>
                    <a:pt x="14377" y="1824"/>
                    <a:pt x="12554" y="1672"/>
                    <a:pt x="10760" y="1551"/>
                  </a:cubicBezTo>
                  <a:cubicBezTo>
                    <a:pt x="7204" y="1338"/>
                    <a:pt x="3587" y="1125"/>
                    <a:pt x="0" y="669"/>
                  </a:cubicBezTo>
                  <a:lnTo>
                    <a:pt x="0" y="669"/>
                  </a:lnTo>
                  <a:lnTo>
                    <a:pt x="91" y="700"/>
                  </a:lnTo>
                  <a:cubicBezTo>
                    <a:pt x="1885" y="1125"/>
                    <a:pt x="3648" y="1368"/>
                    <a:pt x="5441" y="1581"/>
                  </a:cubicBezTo>
                  <a:cubicBezTo>
                    <a:pt x="7234" y="1763"/>
                    <a:pt x="9028" y="1885"/>
                    <a:pt x="10851" y="1976"/>
                  </a:cubicBezTo>
                  <a:cubicBezTo>
                    <a:pt x="11459" y="1986"/>
                    <a:pt x="12067" y="1990"/>
                    <a:pt x="12673" y="1990"/>
                  </a:cubicBezTo>
                  <a:cubicBezTo>
                    <a:pt x="13884" y="1990"/>
                    <a:pt x="15087" y="1976"/>
                    <a:pt x="16262" y="1976"/>
                  </a:cubicBezTo>
                  <a:lnTo>
                    <a:pt x="21672" y="1976"/>
                  </a:lnTo>
                  <a:cubicBezTo>
                    <a:pt x="22554" y="1915"/>
                    <a:pt x="23466" y="1915"/>
                    <a:pt x="24377" y="1915"/>
                  </a:cubicBezTo>
                  <a:cubicBezTo>
                    <a:pt x="25289" y="1885"/>
                    <a:pt x="26171" y="1855"/>
                    <a:pt x="27083" y="1824"/>
                  </a:cubicBezTo>
                  <a:cubicBezTo>
                    <a:pt x="27995" y="1733"/>
                    <a:pt x="28846" y="1733"/>
                    <a:pt x="29757" y="1672"/>
                  </a:cubicBezTo>
                  <a:cubicBezTo>
                    <a:pt x="30669" y="1611"/>
                    <a:pt x="31551" y="1551"/>
                    <a:pt x="32463" y="1460"/>
                  </a:cubicBezTo>
                  <a:cubicBezTo>
                    <a:pt x="34286" y="1308"/>
                    <a:pt x="36080" y="1064"/>
                    <a:pt x="37873" y="852"/>
                  </a:cubicBezTo>
                  <a:cubicBezTo>
                    <a:pt x="39636" y="639"/>
                    <a:pt x="41429" y="335"/>
                    <a:pt x="43223" y="31"/>
                  </a:cubicBezTo>
                  <a:lnTo>
                    <a:pt x="43223" y="1"/>
                  </a:ln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0" name="Google Shape;15980;p451"/>
            <p:cNvSpPr/>
            <p:nvPr/>
          </p:nvSpPr>
          <p:spPr>
            <a:xfrm>
              <a:off x="5244739" y="4315689"/>
              <a:ext cx="1452516" cy="265225"/>
            </a:xfrm>
            <a:custGeom>
              <a:rect b="b" l="l" r="r" t="t"/>
              <a:pathLst>
                <a:path extrusionOk="0" h="10609" w="65747">
                  <a:moveTo>
                    <a:pt x="65686" y="1"/>
                  </a:moveTo>
                  <a:cubicBezTo>
                    <a:pt x="60458" y="1946"/>
                    <a:pt x="55138" y="3618"/>
                    <a:pt x="49728" y="4985"/>
                  </a:cubicBezTo>
                  <a:lnTo>
                    <a:pt x="47722" y="5472"/>
                  </a:lnTo>
                  <a:cubicBezTo>
                    <a:pt x="47053" y="5654"/>
                    <a:pt x="46354" y="5806"/>
                    <a:pt x="45685" y="5958"/>
                  </a:cubicBezTo>
                  <a:lnTo>
                    <a:pt x="43618" y="6414"/>
                  </a:lnTo>
                  <a:cubicBezTo>
                    <a:pt x="42950" y="6566"/>
                    <a:pt x="42251" y="6779"/>
                    <a:pt x="41582" y="6870"/>
                  </a:cubicBezTo>
                  <a:cubicBezTo>
                    <a:pt x="38877" y="7448"/>
                    <a:pt x="36111" y="7934"/>
                    <a:pt x="33375" y="8390"/>
                  </a:cubicBezTo>
                  <a:cubicBezTo>
                    <a:pt x="32007" y="8633"/>
                    <a:pt x="30609" y="8846"/>
                    <a:pt x="29241" y="8998"/>
                  </a:cubicBezTo>
                  <a:cubicBezTo>
                    <a:pt x="27873" y="9210"/>
                    <a:pt x="26506" y="9362"/>
                    <a:pt x="25077" y="9454"/>
                  </a:cubicBezTo>
                  <a:cubicBezTo>
                    <a:pt x="24408" y="9545"/>
                    <a:pt x="23679" y="9606"/>
                    <a:pt x="23010" y="9666"/>
                  </a:cubicBezTo>
                  <a:lnTo>
                    <a:pt x="20913" y="9758"/>
                  </a:lnTo>
                  <a:lnTo>
                    <a:pt x="18816" y="9879"/>
                  </a:lnTo>
                  <a:lnTo>
                    <a:pt x="16718" y="9970"/>
                  </a:lnTo>
                  <a:cubicBezTo>
                    <a:pt x="12900" y="10117"/>
                    <a:pt x="9052" y="10221"/>
                    <a:pt x="5196" y="10221"/>
                  </a:cubicBezTo>
                  <a:cubicBezTo>
                    <a:pt x="3465" y="10221"/>
                    <a:pt x="1733" y="10200"/>
                    <a:pt x="1" y="10153"/>
                  </a:cubicBezTo>
                  <a:lnTo>
                    <a:pt x="1" y="10183"/>
                  </a:lnTo>
                  <a:cubicBezTo>
                    <a:pt x="2767" y="10487"/>
                    <a:pt x="5563" y="10548"/>
                    <a:pt x="8359" y="10609"/>
                  </a:cubicBezTo>
                  <a:cubicBezTo>
                    <a:pt x="9727" y="10609"/>
                    <a:pt x="11125" y="10609"/>
                    <a:pt x="12554" y="10548"/>
                  </a:cubicBezTo>
                  <a:cubicBezTo>
                    <a:pt x="13952" y="10517"/>
                    <a:pt x="15320" y="10457"/>
                    <a:pt x="16718" y="10366"/>
                  </a:cubicBezTo>
                  <a:lnTo>
                    <a:pt x="18816" y="10214"/>
                  </a:lnTo>
                  <a:lnTo>
                    <a:pt x="20913" y="10031"/>
                  </a:lnTo>
                  <a:lnTo>
                    <a:pt x="25077" y="9606"/>
                  </a:lnTo>
                  <a:cubicBezTo>
                    <a:pt x="27843" y="9302"/>
                    <a:pt x="30639" y="9028"/>
                    <a:pt x="33405" y="8663"/>
                  </a:cubicBezTo>
                  <a:cubicBezTo>
                    <a:pt x="36171" y="8268"/>
                    <a:pt x="38937" y="7873"/>
                    <a:pt x="41673" y="7326"/>
                  </a:cubicBezTo>
                  <a:cubicBezTo>
                    <a:pt x="44409" y="6748"/>
                    <a:pt x="47144" y="6201"/>
                    <a:pt x="49850" y="5472"/>
                  </a:cubicBezTo>
                  <a:lnTo>
                    <a:pt x="50883" y="5198"/>
                  </a:lnTo>
                  <a:lnTo>
                    <a:pt x="51916" y="4925"/>
                  </a:lnTo>
                  <a:cubicBezTo>
                    <a:pt x="52585" y="4742"/>
                    <a:pt x="53254" y="4560"/>
                    <a:pt x="53923" y="4378"/>
                  </a:cubicBezTo>
                  <a:lnTo>
                    <a:pt x="55929" y="3739"/>
                  </a:lnTo>
                  <a:lnTo>
                    <a:pt x="56932" y="3405"/>
                  </a:lnTo>
                  <a:lnTo>
                    <a:pt x="57904" y="3071"/>
                  </a:lnTo>
                  <a:cubicBezTo>
                    <a:pt x="60579" y="2219"/>
                    <a:pt x="63163" y="1125"/>
                    <a:pt x="65746" y="31"/>
                  </a:cubicBezTo>
                  <a:lnTo>
                    <a:pt x="65686" y="1"/>
                  </a:ln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1" name="Google Shape;15981;p451"/>
            <p:cNvSpPr/>
            <p:nvPr/>
          </p:nvSpPr>
          <p:spPr>
            <a:xfrm>
              <a:off x="5257508" y="4521619"/>
              <a:ext cx="1486074" cy="160250"/>
            </a:xfrm>
            <a:custGeom>
              <a:rect b="b" l="l" r="r" t="t"/>
              <a:pathLst>
                <a:path extrusionOk="0" h="6410" w="67266">
                  <a:moveTo>
                    <a:pt x="67266" y="1"/>
                  </a:moveTo>
                  <a:cubicBezTo>
                    <a:pt x="65837" y="366"/>
                    <a:pt x="64469" y="670"/>
                    <a:pt x="63102" y="1004"/>
                  </a:cubicBezTo>
                  <a:cubicBezTo>
                    <a:pt x="61734" y="1338"/>
                    <a:pt x="60366" y="1673"/>
                    <a:pt x="58968" y="1946"/>
                  </a:cubicBezTo>
                  <a:cubicBezTo>
                    <a:pt x="56202" y="2493"/>
                    <a:pt x="53466" y="3132"/>
                    <a:pt x="50639" y="3557"/>
                  </a:cubicBezTo>
                  <a:cubicBezTo>
                    <a:pt x="45107" y="4530"/>
                    <a:pt x="39484" y="5168"/>
                    <a:pt x="33861" y="5715"/>
                  </a:cubicBezTo>
                  <a:cubicBezTo>
                    <a:pt x="30846" y="5992"/>
                    <a:pt x="27806" y="6112"/>
                    <a:pt x="24767" y="6112"/>
                  </a:cubicBezTo>
                  <a:cubicBezTo>
                    <a:pt x="22137" y="6112"/>
                    <a:pt x="19509" y="6022"/>
                    <a:pt x="16900" y="5867"/>
                  </a:cubicBezTo>
                  <a:cubicBezTo>
                    <a:pt x="16201" y="5806"/>
                    <a:pt x="15502" y="5806"/>
                    <a:pt x="14772" y="5746"/>
                  </a:cubicBezTo>
                  <a:cubicBezTo>
                    <a:pt x="14073" y="5685"/>
                    <a:pt x="13374" y="5624"/>
                    <a:pt x="12645" y="5594"/>
                  </a:cubicBezTo>
                  <a:cubicBezTo>
                    <a:pt x="11247" y="5533"/>
                    <a:pt x="9848" y="5381"/>
                    <a:pt x="8450" y="5259"/>
                  </a:cubicBezTo>
                  <a:cubicBezTo>
                    <a:pt x="5623" y="4955"/>
                    <a:pt x="2827" y="4651"/>
                    <a:pt x="30" y="4195"/>
                  </a:cubicBezTo>
                  <a:lnTo>
                    <a:pt x="0" y="4347"/>
                  </a:lnTo>
                  <a:cubicBezTo>
                    <a:pt x="2766" y="4986"/>
                    <a:pt x="5593" y="5411"/>
                    <a:pt x="8389" y="5746"/>
                  </a:cubicBezTo>
                  <a:cubicBezTo>
                    <a:pt x="11216" y="6050"/>
                    <a:pt x="14013" y="6293"/>
                    <a:pt x="16870" y="6353"/>
                  </a:cubicBezTo>
                  <a:cubicBezTo>
                    <a:pt x="17834" y="6374"/>
                    <a:pt x="18828" y="6410"/>
                    <a:pt x="19810" y="6410"/>
                  </a:cubicBezTo>
                  <a:cubicBezTo>
                    <a:pt x="20252" y="6410"/>
                    <a:pt x="20692" y="6403"/>
                    <a:pt x="21125" y="6384"/>
                  </a:cubicBezTo>
                  <a:lnTo>
                    <a:pt x="23253" y="6353"/>
                  </a:lnTo>
                  <a:lnTo>
                    <a:pt x="24317" y="6353"/>
                  </a:lnTo>
                  <a:lnTo>
                    <a:pt x="25381" y="6323"/>
                  </a:lnTo>
                  <a:cubicBezTo>
                    <a:pt x="26779" y="6232"/>
                    <a:pt x="28238" y="6232"/>
                    <a:pt x="29636" y="6202"/>
                  </a:cubicBezTo>
                  <a:cubicBezTo>
                    <a:pt x="31095" y="6141"/>
                    <a:pt x="32493" y="6080"/>
                    <a:pt x="33891" y="6019"/>
                  </a:cubicBezTo>
                  <a:lnTo>
                    <a:pt x="34955" y="5989"/>
                  </a:lnTo>
                  <a:cubicBezTo>
                    <a:pt x="35290" y="5989"/>
                    <a:pt x="35685" y="5928"/>
                    <a:pt x="36019" y="5898"/>
                  </a:cubicBezTo>
                  <a:lnTo>
                    <a:pt x="38147" y="5746"/>
                  </a:lnTo>
                  <a:cubicBezTo>
                    <a:pt x="39545" y="5624"/>
                    <a:pt x="40974" y="5533"/>
                    <a:pt x="42372" y="5320"/>
                  </a:cubicBezTo>
                  <a:lnTo>
                    <a:pt x="46597" y="4803"/>
                  </a:lnTo>
                  <a:cubicBezTo>
                    <a:pt x="47265" y="4712"/>
                    <a:pt x="47995" y="4560"/>
                    <a:pt x="48664" y="4469"/>
                  </a:cubicBezTo>
                  <a:lnTo>
                    <a:pt x="50761" y="4074"/>
                  </a:lnTo>
                  <a:lnTo>
                    <a:pt x="52858" y="3709"/>
                  </a:lnTo>
                  <a:cubicBezTo>
                    <a:pt x="53223" y="3618"/>
                    <a:pt x="53588" y="3587"/>
                    <a:pt x="53922" y="3496"/>
                  </a:cubicBezTo>
                  <a:lnTo>
                    <a:pt x="54956" y="3284"/>
                  </a:lnTo>
                  <a:lnTo>
                    <a:pt x="59089" y="2341"/>
                  </a:lnTo>
                  <a:cubicBezTo>
                    <a:pt x="59758" y="2189"/>
                    <a:pt x="60457" y="1977"/>
                    <a:pt x="61126" y="1794"/>
                  </a:cubicBezTo>
                  <a:lnTo>
                    <a:pt x="63193" y="1217"/>
                  </a:lnTo>
                  <a:cubicBezTo>
                    <a:pt x="64561" y="852"/>
                    <a:pt x="65898" y="426"/>
                    <a:pt x="67266" y="62"/>
                  </a:cubicBezTo>
                  <a:lnTo>
                    <a:pt x="67266" y="1"/>
                  </a:ln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2" name="Google Shape;15982;p451"/>
            <p:cNvSpPr/>
            <p:nvPr/>
          </p:nvSpPr>
          <p:spPr>
            <a:xfrm>
              <a:off x="5393207" y="4717675"/>
              <a:ext cx="1127361" cy="83825"/>
            </a:xfrm>
            <a:custGeom>
              <a:rect b="b" l="l" r="r" t="t"/>
              <a:pathLst>
                <a:path extrusionOk="0" h="3353" w="58239">
                  <a:moveTo>
                    <a:pt x="1" y="1"/>
                  </a:moveTo>
                  <a:lnTo>
                    <a:pt x="31" y="122"/>
                  </a:lnTo>
                  <a:cubicBezTo>
                    <a:pt x="2402" y="761"/>
                    <a:pt x="4834" y="1217"/>
                    <a:pt x="7205" y="1581"/>
                  </a:cubicBezTo>
                  <a:lnTo>
                    <a:pt x="9028" y="1855"/>
                  </a:lnTo>
                  <a:lnTo>
                    <a:pt x="10852" y="2098"/>
                  </a:lnTo>
                  <a:cubicBezTo>
                    <a:pt x="12068" y="2250"/>
                    <a:pt x="13284" y="2341"/>
                    <a:pt x="14500" y="2463"/>
                  </a:cubicBezTo>
                  <a:cubicBezTo>
                    <a:pt x="15715" y="2584"/>
                    <a:pt x="16931" y="2615"/>
                    <a:pt x="18147" y="2706"/>
                  </a:cubicBezTo>
                  <a:cubicBezTo>
                    <a:pt x="19363" y="2767"/>
                    <a:pt x="20579" y="2797"/>
                    <a:pt x="21795" y="2888"/>
                  </a:cubicBezTo>
                  <a:cubicBezTo>
                    <a:pt x="23010" y="2949"/>
                    <a:pt x="24226" y="3040"/>
                    <a:pt x="25442" y="3071"/>
                  </a:cubicBezTo>
                  <a:cubicBezTo>
                    <a:pt x="26658" y="3101"/>
                    <a:pt x="27874" y="3192"/>
                    <a:pt x="29089" y="3223"/>
                  </a:cubicBezTo>
                  <a:cubicBezTo>
                    <a:pt x="31090" y="3298"/>
                    <a:pt x="33091" y="3352"/>
                    <a:pt x="35092" y="3352"/>
                  </a:cubicBezTo>
                  <a:cubicBezTo>
                    <a:pt x="35523" y="3352"/>
                    <a:pt x="35954" y="3350"/>
                    <a:pt x="36384" y="3344"/>
                  </a:cubicBezTo>
                  <a:cubicBezTo>
                    <a:pt x="37600" y="3344"/>
                    <a:pt x="38816" y="3344"/>
                    <a:pt x="40032" y="3314"/>
                  </a:cubicBezTo>
                  <a:lnTo>
                    <a:pt x="43679" y="3162"/>
                  </a:lnTo>
                  <a:lnTo>
                    <a:pt x="45503" y="3071"/>
                  </a:lnTo>
                  <a:lnTo>
                    <a:pt x="47327" y="2919"/>
                  </a:lnTo>
                  <a:lnTo>
                    <a:pt x="50974" y="2645"/>
                  </a:lnTo>
                  <a:cubicBezTo>
                    <a:pt x="53406" y="2433"/>
                    <a:pt x="55807" y="2129"/>
                    <a:pt x="58239" y="1825"/>
                  </a:cubicBezTo>
                  <a:lnTo>
                    <a:pt x="58239" y="1794"/>
                  </a:lnTo>
                  <a:lnTo>
                    <a:pt x="54591" y="2007"/>
                  </a:lnTo>
                  <a:lnTo>
                    <a:pt x="50944" y="2250"/>
                  </a:lnTo>
                  <a:lnTo>
                    <a:pt x="47297" y="2433"/>
                  </a:lnTo>
                  <a:lnTo>
                    <a:pt x="45473" y="2554"/>
                  </a:lnTo>
                  <a:lnTo>
                    <a:pt x="43649" y="2615"/>
                  </a:lnTo>
                  <a:lnTo>
                    <a:pt x="40002" y="2767"/>
                  </a:lnTo>
                  <a:cubicBezTo>
                    <a:pt x="38786" y="2797"/>
                    <a:pt x="37570" y="2797"/>
                    <a:pt x="36354" y="2858"/>
                  </a:cubicBezTo>
                  <a:cubicBezTo>
                    <a:pt x="33922" y="2919"/>
                    <a:pt x="31491" y="2888"/>
                    <a:pt x="29059" y="2919"/>
                  </a:cubicBezTo>
                  <a:cubicBezTo>
                    <a:pt x="28451" y="2919"/>
                    <a:pt x="27843" y="2888"/>
                    <a:pt x="27235" y="2888"/>
                  </a:cubicBezTo>
                  <a:cubicBezTo>
                    <a:pt x="26627" y="2888"/>
                    <a:pt x="26020" y="2858"/>
                    <a:pt x="25412" y="2858"/>
                  </a:cubicBezTo>
                  <a:cubicBezTo>
                    <a:pt x="24804" y="2797"/>
                    <a:pt x="24196" y="2797"/>
                    <a:pt x="23588" y="2767"/>
                  </a:cubicBezTo>
                  <a:lnTo>
                    <a:pt x="21764" y="2645"/>
                  </a:lnTo>
                  <a:lnTo>
                    <a:pt x="19940" y="2554"/>
                  </a:lnTo>
                  <a:cubicBezTo>
                    <a:pt x="19332" y="2463"/>
                    <a:pt x="18725" y="2402"/>
                    <a:pt x="18117" y="2341"/>
                  </a:cubicBezTo>
                  <a:cubicBezTo>
                    <a:pt x="16901" y="2250"/>
                    <a:pt x="15685" y="2129"/>
                    <a:pt x="14469" y="1977"/>
                  </a:cubicBezTo>
                  <a:cubicBezTo>
                    <a:pt x="13284" y="1825"/>
                    <a:pt x="12098" y="1703"/>
                    <a:pt x="10852" y="1551"/>
                  </a:cubicBezTo>
                  <a:lnTo>
                    <a:pt x="9059" y="1338"/>
                  </a:lnTo>
                  <a:lnTo>
                    <a:pt x="7235" y="1095"/>
                  </a:lnTo>
                  <a:cubicBezTo>
                    <a:pt x="4803" y="791"/>
                    <a:pt x="2402" y="457"/>
                    <a:pt x="1" y="1"/>
                  </a:cubicBezTo>
                  <a:close/>
                </a:path>
              </a:pathLst>
            </a:custGeom>
            <a:solidFill>
              <a:srgbClr val="FFF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3" name="Google Shape;15983;p451"/>
          <p:cNvSpPr/>
          <p:nvPr/>
        </p:nvSpPr>
        <p:spPr>
          <a:xfrm>
            <a:off x="374075" y="1896099"/>
            <a:ext cx="2399400" cy="737100"/>
          </a:xfrm>
          <a:prstGeom prst="roundRect">
            <a:avLst>
              <a:gd fmla="val 0" name="adj"/>
            </a:avLst>
          </a:prstGeom>
          <a:solidFill>
            <a:schemeClr val="lt2"/>
          </a:solidFill>
          <a:ln>
            <a:noFill/>
          </a:ln>
        </p:spPr>
        <p:txBody>
          <a:bodyPr anchorCtr="0" anchor="ctr" bIns="100575" lIns="91425" spcFirstLastPara="1" rIns="91425" wrap="square" tIns="91425">
            <a:noAutofit/>
          </a:bodyPr>
          <a:lstStyle/>
          <a:p>
            <a:pPr indent="0" lvl="0" marL="0" rtl="0" algn="ctr">
              <a:spcBef>
                <a:spcPts val="0"/>
              </a:spcBef>
              <a:spcAft>
                <a:spcPts val="0"/>
              </a:spcAft>
              <a:buNone/>
            </a:pPr>
            <a:r>
              <a:rPr lang="en" sz="1500">
                <a:solidFill>
                  <a:schemeClr val="dk1"/>
                </a:solidFill>
                <a:latin typeface="Poppins"/>
                <a:ea typeface="Poppins"/>
                <a:cs typeface="Poppins"/>
                <a:sym typeface="Poppins"/>
              </a:rPr>
              <a:t>Delivery</a:t>
            </a:r>
            <a:br>
              <a:rPr lang="en" sz="1500">
                <a:solidFill>
                  <a:schemeClr val="dk1"/>
                </a:solidFill>
                <a:latin typeface="Poppins"/>
                <a:ea typeface="Poppins"/>
                <a:cs typeface="Poppins"/>
                <a:sym typeface="Poppins"/>
              </a:rPr>
            </a:br>
            <a:r>
              <a:rPr lang="en">
                <a:solidFill>
                  <a:schemeClr val="dk1"/>
                </a:solidFill>
                <a:latin typeface="Anaheim"/>
                <a:ea typeface="Anaheim"/>
                <a:cs typeface="Anaheim"/>
                <a:sym typeface="Anaheim"/>
              </a:rPr>
              <a:t>Huge delivery time span</a:t>
            </a:r>
            <a:endParaRPr sz="1500">
              <a:solidFill>
                <a:schemeClr val="dk1"/>
              </a:solidFill>
              <a:latin typeface="Poppins"/>
              <a:ea typeface="Poppins"/>
              <a:cs typeface="Poppins"/>
              <a:sym typeface="Poppins"/>
            </a:endParaRPr>
          </a:p>
        </p:txBody>
      </p:sp>
      <p:cxnSp>
        <p:nvCxnSpPr>
          <p:cNvPr id="15984" name="Google Shape;15984;p451"/>
          <p:cNvCxnSpPr>
            <a:stCxn id="15983" idx="2"/>
            <a:endCxn id="15929" idx="0"/>
          </p:cNvCxnSpPr>
          <p:nvPr/>
        </p:nvCxnSpPr>
        <p:spPr>
          <a:xfrm>
            <a:off x="1573775" y="2633199"/>
            <a:ext cx="0" cy="230700"/>
          </a:xfrm>
          <a:prstGeom prst="straightConnector1">
            <a:avLst/>
          </a:prstGeom>
          <a:noFill/>
          <a:ln cap="flat" cmpd="sng" w="19050">
            <a:solidFill>
              <a:schemeClr val="dk1"/>
            </a:solidFill>
            <a:prstDash val="solid"/>
            <a:round/>
            <a:headEnd len="med" w="med" type="none"/>
            <a:tailEnd len="med" w="med" type="none"/>
          </a:ln>
        </p:spPr>
      </p:cxnSp>
      <p:sp>
        <p:nvSpPr>
          <p:cNvPr id="15985" name="Google Shape;15985;p451"/>
          <p:cNvSpPr/>
          <p:nvPr/>
        </p:nvSpPr>
        <p:spPr>
          <a:xfrm>
            <a:off x="6630150" y="1906838"/>
            <a:ext cx="2399400" cy="699000"/>
          </a:xfrm>
          <a:prstGeom prst="roundRect">
            <a:avLst>
              <a:gd fmla="val 0" name="adj"/>
            </a:avLst>
          </a:prstGeom>
          <a:solidFill>
            <a:schemeClr val="lt2"/>
          </a:solidFill>
          <a:ln>
            <a:noFill/>
          </a:ln>
        </p:spPr>
        <p:txBody>
          <a:bodyPr anchorCtr="0" anchor="ctr" bIns="100575" lIns="91425" spcFirstLastPara="1" rIns="91425" wrap="square" tIns="91425">
            <a:noAutofit/>
          </a:bodyPr>
          <a:lstStyle/>
          <a:p>
            <a:pPr indent="0" lvl="0" marL="0" rtl="0" algn="ctr">
              <a:spcBef>
                <a:spcPts val="0"/>
              </a:spcBef>
              <a:spcAft>
                <a:spcPts val="0"/>
              </a:spcAft>
              <a:buNone/>
            </a:pPr>
            <a:r>
              <a:rPr lang="en" sz="1500">
                <a:solidFill>
                  <a:schemeClr val="dk1"/>
                </a:solidFill>
                <a:latin typeface="Poppins"/>
                <a:ea typeface="Poppins"/>
                <a:cs typeface="Poppins"/>
                <a:sym typeface="Poppins"/>
              </a:rPr>
              <a:t>Ways to Purchase </a:t>
            </a:r>
            <a:br>
              <a:rPr lang="en" sz="1500">
                <a:solidFill>
                  <a:schemeClr val="dk1"/>
                </a:solidFill>
                <a:latin typeface="Poppins"/>
                <a:ea typeface="Poppins"/>
                <a:cs typeface="Poppins"/>
                <a:sym typeface="Poppins"/>
              </a:rPr>
            </a:br>
            <a:r>
              <a:rPr lang="en">
                <a:solidFill>
                  <a:schemeClr val="dk1"/>
                </a:solidFill>
                <a:latin typeface="Anaheim"/>
                <a:ea typeface="Anaheim"/>
                <a:cs typeface="Anaheim"/>
                <a:sym typeface="Anaheim"/>
              </a:rPr>
              <a:t>Items are only able to be purchased for one time</a:t>
            </a:r>
            <a:endParaRPr sz="1500">
              <a:solidFill>
                <a:schemeClr val="dk1"/>
              </a:solidFill>
              <a:latin typeface="Poppins"/>
              <a:ea typeface="Poppins"/>
              <a:cs typeface="Poppins"/>
              <a:sym typeface="Poppins"/>
            </a:endParaRPr>
          </a:p>
        </p:txBody>
      </p:sp>
      <p:cxnSp>
        <p:nvCxnSpPr>
          <p:cNvPr id="15986" name="Google Shape;15986;p451"/>
          <p:cNvCxnSpPr/>
          <p:nvPr/>
        </p:nvCxnSpPr>
        <p:spPr>
          <a:xfrm>
            <a:off x="4735125" y="2625060"/>
            <a:ext cx="0" cy="230700"/>
          </a:xfrm>
          <a:prstGeom prst="straightConnector1">
            <a:avLst/>
          </a:prstGeom>
          <a:noFill/>
          <a:ln cap="flat" cmpd="sng" w="19050">
            <a:solidFill>
              <a:schemeClr val="dk1"/>
            </a:solidFill>
            <a:prstDash val="solid"/>
            <a:round/>
            <a:headEnd len="med" w="med" type="none"/>
            <a:tailEnd len="med" w="med" type="none"/>
          </a:ln>
        </p:spPr>
      </p:cxnSp>
      <p:cxnSp>
        <p:nvCxnSpPr>
          <p:cNvPr id="15987" name="Google Shape;15987;p451"/>
          <p:cNvCxnSpPr/>
          <p:nvPr/>
        </p:nvCxnSpPr>
        <p:spPr>
          <a:xfrm>
            <a:off x="7864388" y="2605873"/>
            <a:ext cx="0" cy="230700"/>
          </a:xfrm>
          <a:prstGeom prst="straightConnector1">
            <a:avLst/>
          </a:prstGeom>
          <a:noFill/>
          <a:ln cap="flat" cmpd="sng" w="19050">
            <a:solidFill>
              <a:schemeClr val="dk1"/>
            </a:solidFill>
            <a:prstDash val="solid"/>
            <a:round/>
            <a:headEnd len="med" w="med" type="none"/>
            <a:tailEnd len="med" w="med" type="none"/>
          </a:ln>
        </p:spPr>
      </p:cxnSp>
      <p:sp>
        <p:nvSpPr>
          <p:cNvPr id="15988" name="Google Shape;15988;p451"/>
          <p:cNvSpPr txBox="1"/>
          <p:nvPr>
            <p:ph idx="4294967295" type="title"/>
          </p:nvPr>
        </p:nvSpPr>
        <p:spPr>
          <a:xfrm>
            <a:off x="1105811" y="1587725"/>
            <a:ext cx="935100" cy="3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62%</a:t>
            </a:r>
            <a:endParaRPr sz="1800"/>
          </a:p>
        </p:txBody>
      </p:sp>
      <p:sp>
        <p:nvSpPr>
          <p:cNvPr id="15989" name="Google Shape;15989;p451"/>
          <p:cNvSpPr txBox="1"/>
          <p:nvPr>
            <p:ph idx="4294967295" type="title"/>
          </p:nvPr>
        </p:nvSpPr>
        <p:spPr>
          <a:xfrm>
            <a:off x="3972225" y="1575451"/>
            <a:ext cx="1459200" cy="3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73%</a:t>
            </a:r>
            <a:endParaRPr sz="1800"/>
          </a:p>
        </p:txBody>
      </p:sp>
      <p:sp>
        <p:nvSpPr>
          <p:cNvPr id="15990" name="Google Shape;15990;p451"/>
          <p:cNvSpPr txBox="1"/>
          <p:nvPr>
            <p:ph idx="4294967295" type="title"/>
          </p:nvPr>
        </p:nvSpPr>
        <p:spPr>
          <a:xfrm>
            <a:off x="7453850" y="1593922"/>
            <a:ext cx="821100" cy="3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30%</a:t>
            </a:r>
            <a:endParaRPr sz="1800"/>
          </a:p>
        </p:txBody>
      </p:sp>
      <p:sp>
        <p:nvSpPr>
          <p:cNvPr id="15991" name="Google Shape;15991;p451"/>
          <p:cNvSpPr/>
          <p:nvPr/>
        </p:nvSpPr>
        <p:spPr>
          <a:xfrm>
            <a:off x="1045641" y="682980"/>
            <a:ext cx="1059000" cy="950700"/>
          </a:xfrm>
          <a:prstGeom prst="pie">
            <a:avLst>
              <a:gd fmla="val 16218832" name="adj1"/>
              <a:gd fmla="val 7033258"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2" name="Google Shape;15992;p451"/>
          <p:cNvSpPr/>
          <p:nvPr/>
        </p:nvSpPr>
        <p:spPr>
          <a:xfrm>
            <a:off x="1164670" y="792604"/>
            <a:ext cx="821100" cy="73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3" name="Google Shape;15993;p451"/>
          <p:cNvSpPr/>
          <p:nvPr/>
        </p:nvSpPr>
        <p:spPr>
          <a:xfrm>
            <a:off x="4172328" y="636650"/>
            <a:ext cx="1059000" cy="950700"/>
          </a:xfrm>
          <a:prstGeom prst="pie">
            <a:avLst>
              <a:gd fmla="val 16218832" name="adj1"/>
              <a:gd fmla="val 963889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4" name="Google Shape;15994;p451"/>
          <p:cNvSpPr/>
          <p:nvPr/>
        </p:nvSpPr>
        <p:spPr>
          <a:xfrm>
            <a:off x="4291362" y="743499"/>
            <a:ext cx="821100" cy="73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5" name="Google Shape;15995;p451"/>
          <p:cNvSpPr/>
          <p:nvPr/>
        </p:nvSpPr>
        <p:spPr>
          <a:xfrm>
            <a:off x="7298998" y="780500"/>
            <a:ext cx="1059000" cy="950700"/>
          </a:xfrm>
          <a:prstGeom prst="pie">
            <a:avLst>
              <a:gd fmla="val 16218832" name="adj1"/>
              <a:gd fmla="val 881365"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96" name="Google Shape;15996;p451"/>
          <p:cNvSpPr/>
          <p:nvPr/>
        </p:nvSpPr>
        <p:spPr>
          <a:xfrm>
            <a:off x="7418032" y="887349"/>
            <a:ext cx="821100" cy="73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5997" name="Google Shape;15997;p451"/>
          <p:cNvGrpSpPr/>
          <p:nvPr/>
        </p:nvGrpSpPr>
        <p:grpSpPr>
          <a:xfrm>
            <a:off x="1417897" y="1021979"/>
            <a:ext cx="312866" cy="278349"/>
            <a:chOff x="3991808" y="3834787"/>
            <a:chExt cx="378910" cy="375538"/>
          </a:xfrm>
        </p:grpSpPr>
        <p:sp>
          <p:nvSpPr>
            <p:cNvPr id="15998" name="Google Shape;15998;p451"/>
            <p:cNvSpPr/>
            <p:nvPr/>
          </p:nvSpPr>
          <p:spPr>
            <a:xfrm>
              <a:off x="3991808" y="3834787"/>
              <a:ext cx="378910" cy="341261"/>
            </a:xfrm>
            <a:custGeom>
              <a:rect b="b" l="l" r="r" t="t"/>
              <a:pathLst>
                <a:path extrusionOk="0" h="9717" w="10789">
                  <a:moveTo>
                    <a:pt x="8169" y="0"/>
                  </a:moveTo>
                  <a:cubicBezTo>
                    <a:pt x="8050" y="0"/>
                    <a:pt x="7954" y="72"/>
                    <a:pt x="7978" y="191"/>
                  </a:cubicBezTo>
                  <a:lnTo>
                    <a:pt x="7978" y="310"/>
                  </a:lnTo>
                  <a:cubicBezTo>
                    <a:pt x="7978" y="381"/>
                    <a:pt x="7954" y="429"/>
                    <a:pt x="7907" y="453"/>
                  </a:cubicBezTo>
                  <a:lnTo>
                    <a:pt x="7835" y="548"/>
                  </a:lnTo>
                  <a:cubicBezTo>
                    <a:pt x="7788" y="572"/>
                    <a:pt x="7764" y="643"/>
                    <a:pt x="7764" y="691"/>
                  </a:cubicBezTo>
                  <a:lnTo>
                    <a:pt x="7764" y="1143"/>
                  </a:lnTo>
                  <a:cubicBezTo>
                    <a:pt x="7764" y="1215"/>
                    <a:pt x="7788" y="1262"/>
                    <a:pt x="7835" y="1286"/>
                  </a:cubicBezTo>
                  <a:lnTo>
                    <a:pt x="8121" y="1596"/>
                  </a:lnTo>
                  <a:cubicBezTo>
                    <a:pt x="8145" y="1620"/>
                    <a:pt x="8193" y="1691"/>
                    <a:pt x="8193" y="1739"/>
                  </a:cubicBezTo>
                  <a:lnTo>
                    <a:pt x="8193" y="2334"/>
                  </a:lnTo>
                  <a:cubicBezTo>
                    <a:pt x="8193" y="2429"/>
                    <a:pt x="8121" y="2525"/>
                    <a:pt x="8026" y="2548"/>
                  </a:cubicBezTo>
                  <a:lnTo>
                    <a:pt x="7478" y="2691"/>
                  </a:lnTo>
                  <a:cubicBezTo>
                    <a:pt x="7431" y="2691"/>
                    <a:pt x="7431" y="2691"/>
                    <a:pt x="7407" y="2715"/>
                  </a:cubicBezTo>
                  <a:lnTo>
                    <a:pt x="6359" y="3501"/>
                  </a:lnTo>
                  <a:cubicBezTo>
                    <a:pt x="6335" y="3525"/>
                    <a:pt x="6287" y="3525"/>
                    <a:pt x="6240" y="3525"/>
                  </a:cubicBezTo>
                  <a:lnTo>
                    <a:pt x="5644" y="3525"/>
                  </a:lnTo>
                  <a:lnTo>
                    <a:pt x="4859" y="3310"/>
                  </a:lnTo>
                  <a:cubicBezTo>
                    <a:pt x="4763" y="3287"/>
                    <a:pt x="4692" y="3239"/>
                    <a:pt x="4692" y="3144"/>
                  </a:cubicBezTo>
                  <a:lnTo>
                    <a:pt x="4644" y="2548"/>
                  </a:lnTo>
                  <a:cubicBezTo>
                    <a:pt x="4644" y="2525"/>
                    <a:pt x="4620" y="2453"/>
                    <a:pt x="4573" y="2429"/>
                  </a:cubicBezTo>
                  <a:lnTo>
                    <a:pt x="3715" y="1691"/>
                  </a:lnTo>
                  <a:cubicBezTo>
                    <a:pt x="3692" y="1691"/>
                    <a:pt x="3668" y="1643"/>
                    <a:pt x="3668" y="1620"/>
                  </a:cubicBezTo>
                  <a:lnTo>
                    <a:pt x="3334" y="905"/>
                  </a:lnTo>
                  <a:cubicBezTo>
                    <a:pt x="3311" y="858"/>
                    <a:pt x="3239" y="786"/>
                    <a:pt x="3144" y="786"/>
                  </a:cubicBezTo>
                  <a:lnTo>
                    <a:pt x="2596" y="786"/>
                  </a:lnTo>
                  <a:cubicBezTo>
                    <a:pt x="2525" y="786"/>
                    <a:pt x="2501" y="786"/>
                    <a:pt x="2477" y="834"/>
                  </a:cubicBezTo>
                  <a:lnTo>
                    <a:pt x="1310" y="1620"/>
                  </a:lnTo>
                  <a:cubicBezTo>
                    <a:pt x="1286" y="1667"/>
                    <a:pt x="1215" y="1667"/>
                    <a:pt x="1191" y="1667"/>
                  </a:cubicBezTo>
                  <a:lnTo>
                    <a:pt x="215" y="1667"/>
                  </a:lnTo>
                  <a:cubicBezTo>
                    <a:pt x="96" y="1667"/>
                    <a:pt x="0" y="1739"/>
                    <a:pt x="0" y="1858"/>
                  </a:cubicBezTo>
                  <a:lnTo>
                    <a:pt x="0" y="2691"/>
                  </a:lnTo>
                  <a:lnTo>
                    <a:pt x="0" y="2739"/>
                  </a:lnTo>
                  <a:lnTo>
                    <a:pt x="262" y="3596"/>
                  </a:lnTo>
                  <a:cubicBezTo>
                    <a:pt x="310" y="3620"/>
                    <a:pt x="310" y="3620"/>
                    <a:pt x="310" y="3644"/>
                  </a:cubicBezTo>
                  <a:lnTo>
                    <a:pt x="691" y="4382"/>
                  </a:lnTo>
                  <a:cubicBezTo>
                    <a:pt x="715" y="4430"/>
                    <a:pt x="715" y="4454"/>
                    <a:pt x="715" y="4477"/>
                  </a:cubicBezTo>
                  <a:lnTo>
                    <a:pt x="715" y="5549"/>
                  </a:lnTo>
                  <a:cubicBezTo>
                    <a:pt x="715" y="5620"/>
                    <a:pt x="739" y="5692"/>
                    <a:pt x="834" y="5740"/>
                  </a:cubicBezTo>
                  <a:lnTo>
                    <a:pt x="2144" y="6287"/>
                  </a:lnTo>
                  <a:cubicBezTo>
                    <a:pt x="2168" y="6335"/>
                    <a:pt x="2215" y="6335"/>
                    <a:pt x="2239" y="6335"/>
                  </a:cubicBezTo>
                  <a:lnTo>
                    <a:pt x="2644" y="6335"/>
                  </a:lnTo>
                  <a:lnTo>
                    <a:pt x="3215" y="6144"/>
                  </a:lnTo>
                  <a:lnTo>
                    <a:pt x="3858" y="6144"/>
                  </a:lnTo>
                  <a:cubicBezTo>
                    <a:pt x="3977" y="6144"/>
                    <a:pt x="4073" y="6240"/>
                    <a:pt x="4073" y="6359"/>
                  </a:cubicBezTo>
                  <a:lnTo>
                    <a:pt x="4073" y="6883"/>
                  </a:lnTo>
                  <a:cubicBezTo>
                    <a:pt x="4073" y="6954"/>
                    <a:pt x="4049" y="7002"/>
                    <a:pt x="4025" y="7049"/>
                  </a:cubicBezTo>
                  <a:lnTo>
                    <a:pt x="3715" y="7335"/>
                  </a:lnTo>
                  <a:cubicBezTo>
                    <a:pt x="3692" y="7359"/>
                    <a:pt x="3668" y="7430"/>
                    <a:pt x="3668" y="7478"/>
                  </a:cubicBezTo>
                  <a:lnTo>
                    <a:pt x="3668" y="8359"/>
                  </a:lnTo>
                  <a:cubicBezTo>
                    <a:pt x="3668" y="8431"/>
                    <a:pt x="3692" y="8502"/>
                    <a:pt x="3763" y="8526"/>
                  </a:cubicBezTo>
                  <a:lnTo>
                    <a:pt x="4525" y="9074"/>
                  </a:lnTo>
                  <a:cubicBezTo>
                    <a:pt x="4549" y="9097"/>
                    <a:pt x="4620" y="9097"/>
                    <a:pt x="4644" y="9097"/>
                  </a:cubicBezTo>
                  <a:lnTo>
                    <a:pt x="5644" y="9097"/>
                  </a:lnTo>
                  <a:cubicBezTo>
                    <a:pt x="5716" y="9097"/>
                    <a:pt x="5764" y="9121"/>
                    <a:pt x="5811" y="9145"/>
                  </a:cubicBezTo>
                  <a:lnTo>
                    <a:pt x="6311" y="9669"/>
                  </a:lnTo>
                  <a:cubicBezTo>
                    <a:pt x="6335" y="9693"/>
                    <a:pt x="6407" y="9717"/>
                    <a:pt x="6454" y="9717"/>
                  </a:cubicBezTo>
                  <a:lnTo>
                    <a:pt x="7835" y="9717"/>
                  </a:lnTo>
                  <a:cubicBezTo>
                    <a:pt x="7883" y="9717"/>
                    <a:pt x="7954" y="9693"/>
                    <a:pt x="7978" y="9669"/>
                  </a:cubicBezTo>
                  <a:lnTo>
                    <a:pt x="9217" y="8311"/>
                  </a:lnTo>
                  <a:cubicBezTo>
                    <a:pt x="9264" y="8264"/>
                    <a:pt x="9288" y="8240"/>
                    <a:pt x="9288" y="8169"/>
                  </a:cubicBezTo>
                  <a:lnTo>
                    <a:pt x="9288" y="7049"/>
                  </a:lnTo>
                  <a:cubicBezTo>
                    <a:pt x="9288" y="7002"/>
                    <a:pt x="9264" y="6954"/>
                    <a:pt x="9217" y="6930"/>
                  </a:cubicBezTo>
                  <a:lnTo>
                    <a:pt x="8264" y="5811"/>
                  </a:lnTo>
                  <a:cubicBezTo>
                    <a:pt x="8216" y="5787"/>
                    <a:pt x="8216" y="5740"/>
                    <a:pt x="8216" y="5668"/>
                  </a:cubicBezTo>
                  <a:lnTo>
                    <a:pt x="8240" y="5216"/>
                  </a:lnTo>
                  <a:cubicBezTo>
                    <a:pt x="8240" y="5168"/>
                    <a:pt x="8288" y="5097"/>
                    <a:pt x="8335" y="5073"/>
                  </a:cubicBezTo>
                  <a:lnTo>
                    <a:pt x="8764" y="4787"/>
                  </a:lnTo>
                  <a:cubicBezTo>
                    <a:pt x="8788" y="4763"/>
                    <a:pt x="8824" y="4751"/>
                    <a:pt x="8859" y="4751"/>
                  </a:cubicBezTo>
                  <a:cubicBezTo>
                    <a:pt x="8895" y="4751"/>
                    <a:pt x="8931" y="4763"/>
                    <a:pt x="8955" y="4787"/>
                  </a:cubicBezTo>
                  <a:lnTo>
                    <a:pt x="9145" y="4858"/>
                  </a:lnTo>
                  <a:cubicBezTo>
                    <a:pt x="9167" y="4880"/>
                    <a:pt x="9198" y="4892"/>
                    <a:pt x="9232" y="4892"/>
                  </a:cubicBezTo>
                  <a:cubicBezTo>
                    <a:pt x="9274" y="4892"/>
                    <a:pt x="9320" y="4874"/>
                    <a:pt x="9360" y="4835"/>
                  </a:cubicBezTo>
                  <a:lnTo>
                    <a:pt x="10217" y="4192"/>
                  </a:lnTo>
                  <a:cubicBezTo>
                    <a:pt x="10264" y="4144"/>
                    <a:pt x="10312" y="4096"/>
                    <a:pt x="10312" y="4025"/>
                  </a:cubicBezTo>
                  <a:lnTo>
                    <a:pt x="10312" y="3525"/>
                  </a:lnTo>
                  <a:cubicBezTo>
                    <a:pt x="10312" y="3477"/>
                    <a:pt x="10336" y="3406"/>
                    <a:pt x="10384" y="3382"/>
                  </a:cubicBezTo>
                  <a:lnTo>
                    <a:pt x="10693" y="3144"/>
                  </a:lnTo>
                  <a:cubicBezTo>
                    <a:pt x="10741" y="3120"/>
                    <a:pt x="10788" y="3049"/>
                    <a:pt x="10788" y="3001"/>
                  </a:cubicBezTo>
                  <a:lnTo>
                    <a:pt x="10788" y="1382"/>
                  </a:lnTo>
                  <a:cubicBezTo>
                    <a:pt x="10788" y="1262"/>
                    <a:pt x="10717" y="1215"/>
                    <a:pt x="10622" y="1167"/>
                  </a:cubicBezTo>
                  <a:cubicBezTo>
                    <a:pt x="10609" y="1161"/>
                    <a:pt x="10594" y="1158"/>
                    <a:pt x="10579" y="1158"/>
                  </a:cubicBezTo>
                  <a:cubicBezTo>
                    <a:pt x="10537" y="1158"/>
                    <a:pt x="10490" y="1180"/>
                    <a:pt x="10455" y="1215"/>
                  </a:cubicBezTo>
                  <a:lnTo>
                    <a:pt x="10384" y="1239"/>
                  </a:lnTo>
                  <a:cubicBezTo>
                    <a:pt x="10336" y="1262"/>
                    <a:pt x="10264" y="1262"/>
                    <a:pt x="10217" y="1262"/>
                  </a:cubicBezTo>
                  <a:lnTo>
                    <a:pt x="9979" y="1215"/>
                  </a:lnTo>
                  <a:cubicBezTo>
                    <a:pt x="9907" y="1215"/>
                    <a:pt x="9860" y="1191"/>
                    <a:pt x="9812" y="1120"/>
                  </a:cubicBezTo>
                  <a:lnTo>
                    <a:pt x="9383" y="310"/>
                  </a:lnTo>
                  <a:cubicBezTo>
                    <a:pt x="9360" y="286"/>
                    <a:pt x="9312" y="262"/>
                    <a:pt x="9264" y="238"/>
                  </a:cubicBezTo>
                  <a:lnTo>
                    <a:pt x="8597" y="0"/>
                  </a:ln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9" name="Google Shape;15999;p451"/>
            <p:cNvSpPr/>
            <p:nvPr/>
          </p:nvSpPr>
          <p:spPr>
            <a:xfrm>
              <a:off x="4226831" y="3878265"/>
              <a:ext cx="141358" cy="299468"/>
            </a:xfrm>
            <a:custGeom>
              <a:rect b="b" l="l" r="r" t="t"/>
              <a:pathLst>
                <a:path extrusionOk="0" h="8527" w="4025">
                  <a:moveTo>
                    <a:pt x="3191" y="1"/>
                  </a:moveTo>
                  <a:lnTo>
                    <a:pt x="3191" y="1287"/>
                  </a:lnTo>
                  <a:cubicBezTo>
                    <a:pt x="3191" y="1334"/>
                    <a:pt x="3168" y="1406"/>
                    <a:pt x="3096" y="1429"/>
                  </a:cubicBezTo>
                  <a:lnTo>
                    <a:pt x="2810" y="1668"/>
                  </a:lnTo>
                  <a:cubicBezTo>
                    <a:pt x="2739" y="1691"/>
                    <a:pt x="2715" y="1763"/>
                    <a:pt x="2715" y="1811"/>
                  </a:cubicBezTo>
                  <a:lnTo>
                    <a:pt x="2715" y="2311"/>
                  </a:lnTo>
                  <a:cubicBezTo>
                    <a:pt x="2715" y="2382"/>
                    <a:pt x="2691" y="2430"/>
                    <a:pt x="2620" y="2477"/>
                  </a:cubicBezTo>
                  <a:lnTo>
                    <a:pt x="1739" y="3120"/>
                  </a:lnTo>
                  <a:cubicBezTo>
                    <a:pt x="1715" y="3120"/>
                    <a:pt x="1643" y="3144"/>
                    <a:pt x="1620" y="3144"/>
                  </a:cubicBezTo>
                  <a:lnTo>
                    <a:pt x="1024" y="3144"/>
                  </a:lnTo>
                  <a:cubicBezTo>
                    <a:pt x="1000" y="3144"/>
                    <a:pt x="1000" y="3192"/>
                    <a:pt x="953" y="3192"/>
                  </a:cubicBezTo>
                  <a:lnTo>
                    <a:pt x="715" y="3358"/>
                  </a:lnTo>
                  <a:cubicBezTo>
                    <a:pt x="667" y="3406"/>
                    <a:pt x="643" y="3454"/>
                    <a:pt x="643" y="3501"/>
                  </a:cubicBezTo>
                  <a:lnTo>
                    <a:pt x="596" y="4740"/>
                  </a:lnTo>
                  <a:cubicBezTo>
                    <a:pt x="596" y="4787"/>
                    <a:pt x="619" y="4859"/>
                    <a:pt x="667" y="4883"/>
                  </a:cubicBezTo>
                  <a:lnTo>
                    <a:pt x="1620" y="5978"/>
                  </a:lnTo>
                  <a:cubicBezTo>
                    <a:pt x="1643" y="6002"/>
                    <a:pt x="1667" y="6049"/>
                    <a:pt x="1667" y="6097"/>
                  </a:cubicBezTo>
                  <a:lnTo>
                    <a:pt x="1667" y="6835"/>
                  </a:lnTo>
                  <a:cubicBezTo>
                    <a:pt x="1667" y="6907"/>
                    <a:pt x="1643" y="6954"/>
                    <a:pt x="1620" y="7002"/>
                  </a:cubicBezTo>
                  <a:lnTo>
                    <a:pt x="0" y="8526"/>
                  </a:lnTo>
                  <a:lnTo>
                    <a:pt x="1048" y="8526"/>
                  </a:lnTo>
                  <a:cubicBezTo>
                    <a:pt x="1096" y="8526"/>
                    <a:pt x="1167" y="8479"/>
                    <a:pt x="1191" y="8455"/>
                  </a:cubicBezTo>
                  <a:lnTo>
                    <a:pt x="2477" y="7121"/>
                  </a:lnTo>
                  <a:cubicBezTo>
                    <a:pt x="2501" y="7050"/>
                    <a:pt x="2525" y="7026"/>
                    <a:pt x="2525" y="6978"/>
                  </a:cubicBezTo>
                  <a:lnTo>
                    <a:pt x="2525" y="5835"/>
                  </a:lnTo>
                  <a:cubicBezTo>
                    <a:pt x="2525" y="5811"/>
                    <a:pt x="2501" y="5740"/>
                    <a:pt x="2477" y="5716"/>
                  </a:cubicBezTo>
                  <a:lnTo>
                    <a:pt x="1524" y="4621"/>
                  </a:lnTo>
                  <a:cubicBezTo>
                    <a:pt x="1477" y="4597"/>
                    <a:pt x="1477" y="4525"/>
                    <a:pt x="1477" y="4478"/>
                  </a:cubicBezTo>
                  <a:lnTo>
                    <a:pt x="1501" y="4025"/>
                  </a:lnTo>
                  <a:cubicBezTo>
                    <a:pt x="1501" y="3954"/>
                    <a:pt x="1524" y="3906"/>
                    <a:pt x="1596" y="3882"/>
                  </a:cubicBezTo>
                  <a:lnTo>
                    <a:pt x="2001" y="3573"/>
                  </a:lnTo>
                  <a:cubicBezTo>
                    <a:pt x="2036" y="3561"/>
                    <a:pt x="2072" y="3555"/>
                    <a:pt x="2108" y="3555"/>
                  </a:cubicBezTo>
                  <a:cubicBezTo>
                    <a:pt x="2144" y="3555"/>
                    <a:pt x="2179" y="3561"/>
                    <a:pt x="2215" y="3573"/>
                  </a:cubicBezTo>
                  <a:lnTo>
                    <a:pt x="2382" y="3668"/>
                  </a:lnTo>
                  <a:cubicBezTo>
                    <a:pt x="2411" y="3678"/>
                    <a:pt x="2445" y="3684"/>
                    <a:pt x="2478" y="3684"/>
                  </a:cubicBezTo>
                  <a:cubicBezTo>
                    <a:pt x="2524" y="3684"/>
                    <a:pt x="2568" y="3672"/>
                    <a:pt x="2596" y="3644"/>
                  </a:cubicBezTo>
                  <a:lnTo>
                    <a:pt x="3453" y="2977"/>
                  </a:lnTo>
                  <a:cubicBezTo>
                    <a:pt x="3525" y="2954"/>
                    <a:pt x="3549" y="2882"/>
                    <a:pt x="3549" y="2835"/>
                  </a:cubicBezTo>
                  <a:lnTo>
                    <a:pt x="3549" y="2334"/>
                  </a:lnTo>
                  <a:cubicBezTo>
                    <a:pt x="3549" y="2239"/>
                    <a:pt x="3572" y="2168"/>
                    <a:pt x="3644" y="2144"/>
                  </a:cubicBezTo>
                  <a:lnTo>
                    <a:pt x="3930" y="1906"/>
                  </a:lnTo>
                  <a:cubicBezTo>
                    <a:pt x="4001" y="1882"/>
                    <a:pt x="4025" y="1811"/>
                    <a:pt x="4025" y="1763"/>
                  </a:cubicBezTo>
                  <a:lnTo>
                    <a:pt x="4025" y="144"/>
                  </a:lnTo>
                  <a:cubicBezTo>
                    <a:pt x="4025" y="85"/>
                    <a:pt x="3993" y="12"/>
                    <a:pt x="3956" y="12"/>
                  </a:cubicBezTo>
                  <a:cubicBezTo>
                    <a:pt x="3947" y="12"/>
                    <a:pt x="3939" y="16"/>
                    <a:pt x="3930" y="24"/>
                  </a:cubicBezTo>
                  <a:cubicBezTo>
                    <a:pt x="3916" y="17"/>
                    <a:pt x="3900" y="15"/>
                    <a:pt x="3883" y="15"/>
                  </a:cubicBezTo>
                  <a:cubicBezTo>
                    <a:pt x="3842" y="15"/>
                    <a:pt x="3797" y="31"/>
                    <a:pt x="3763" y="48"/>
                  </a:cubicBezTo>
                  <a:lnTo>
                    <a:pt x="3692" y="96"/>
                  </a:lnTo>
                  <a:cubicBezTo>
                    <a:pt x="3644" y="120"/>
                    <a:pt x="3572" y="120"/>
                    <a:pt x="3525" y="120"/>
                  </a:cubicBezTo>
                  <a:lnTo>
                    <a:pt x="3287" y="48"/>
                  </a:lnTo>
                  <a:cubicBezTo>
                    <a:pt x="3263" y="24"/>
                    <a:pt x="3215" y="24"/>
                    <a:pt x="319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0" name="Google Shape;16000;p451"/>
            <p:cNvSpPr/>
            <p:nvPr/>
          </p:nvSpPr>
          <p:spPr>
            <a:xfrm>
              <a:off x="4026085" y="4004136"/>
              <a:ext cx="140550" cy="206190"/>
            </a:xfrm>
            <a:custGeom>
              <a:rect b="b" l="l" r="r" t="t"/>
              <a:pathLst>
                <a:path extrusionOk="0" h="5871" w="4002">
                  <a:moveTo>
                    <a:pt x="2001" y="1"/>
                  </a:moveTo>
                  <a:cubicBezTo>
                    <a:pt x="1525" y="1"/>
                    <a:pt x="1049" y="179"/>
                    <a:pt x="691" y="537"/>
                  </a:cubicBezTo>
                  <a:cubicBezTo>
                    <a:pt x="168" y="1060"/>
                    <a:pt x="1" y="1894"/>
                    <a:pt x="334" y="2608"/>
                  </a:cubicBezTo>
                  <a:lnTo>
                    <a:pt x="1787" y="5728"/>
                  </a:lnTo>
                  <a:cubicBezTo>
                    <a:pt x="1823" y="5823"/>
                    <a:pt x="1906" y="5871"/>
                    <a:pt x="1992" y="5871"/>
                  </a:cubicBezTo>
                  <a:cubicBezTo>
                    <a:pt x="2079" y="5871"/>
                    <a:pt x="2168" y="5823"/>
                    <a:pt x="2216" y="5728"/>
                  </a:cubicBezTo>
                  <a:lnTo>
                    <a:pt x="3668" y="2608"/>
                  </a:lnTo>
                  <a:cubicBezTo>
                    <a:pt x="4002" y="1918"/>
                    <a:pt x="3883" y="1084"/>
                    <a:pt x="3311" y="537"/>
                  </a:cubicBezTo>
                  <a:cubicBezTo>
                    <a:pt x="2954" y="179"/>
                    <a:pt x="2478" y="1"/>
                    <a:pt x="2001" y="1"/>
                  </a:cubicBezTo>
                  <a:close/>
                </a:path>
              </a:pathLst>
            </a:custGeom>
            <a:solidFill>
              <a:srgbClr val="CF3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1" name="Google Shape;16001;p451"/>
            <p:cNvSpPr/>
            <p:nvPr/>
          </p:nvSpPr>
          <p:spPr>
            <a:xfrm>
              <a:off x="4063734" y="4040098"/>
              <a:ext cx="64445" cy="57948"/>
            </a:xfrm>
            <a:custGeom>
              <a:rect b="b" l="l" r="r" t="t"/>
              <a:pathLst>
                <a:path extrusionOk="0" h="1650" w="1835">
                  <a:moveTo>
                    <a:pt x="917" y="1"/>
                  </a:moveTo>
                  <a:cubicBezTo>
                    <a:pt x="709" y="1"/>
                    <a:pt x="501" y="84"/>
                    <a:pt x="334" y="251"/>
                  </a:cubicBezTo>
                  <a:cubicBezTo>
                    <a:pt x="0" y="584"/>
                    <a:pt x="0" y="1084"/>
                    <a:pt x="334" y="1418"/>
                  </a:cubicBezTo>
                  <a:cubicBezTo>
                    <a:pt x="501" y="1572"/>
                    <a:pt x="709" y="1650"/>
                    <a:pt x="917" y="1650"/>
                  </a:cubicBezTo>
                  <a:cubicBezTo>
                    <a:pt x="1126" y="1650"/>
                    <a:pt x="1334" y="1572"/>
                    <a:pt x="1501" y="1418"/>
                  </a:cubicBezTo>
                  <a:cubicBezTo>
                    <a:pt x="1834" y="1084"/>
                    <a:pt x="1834" y="584"/>
                    <a:pt x="1501" y="251"/>
                  </a:cubicBezTo>
                  <a:cubicBezTo>
                    <a:pt x="1334" y="84"/>
                    <a:pt x="1126" y="1"/>
                    <a:pt x="917" y="1"/>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2" name="Google Shape;16002;p451"/>
          <p:cNvGrpSpPr/>
          <p:nvPr/>
        </p:nvGrpSpPr>
        <p:grpSpPr>
          <a:xfrm>
            <a:off x="4540514" y="992549"/>
            <a:ext cx="321159" cy="244483"/>
            <a:chOff x="8034787" y="2650189"/>
            <a:chExt cx="388954" cy="329847"/>
          </a:xfrm>
        </p:grpSpPr>
        <p:sp>
          <p:nvSpPr>
            <p:cNvPr id="16003" name="Google Shape;16003;p451"/>
            <p:cNvSpPr/>
            <p:nvPr/>
          </p:nvSpPr>
          <p:spPr>
            <a:xfrm>
              <a:off x="8034787" y="2650189"/>
              <a:ext cx="388954" cy="122463"/>
            </a:xfrm>
            <a:custGeom>
              <a:rect b="b" l="l" r="r" t="t"/>
              <a:pathLst>
                <a:path extrusionOk="0" h="3487" w="11075">
                  <a:moveTo>
                    <a:pt x="1566" y="30"/>
                  </a:moveTo>
                  <a:cubicBezTo>
                    <a:pt x="1215" y="30"/>
                    <a:pt x="858" y="163"/>
                    <a:pt x="572" y="438"/>
                  </a:cubicBezTo>
                  <a:cubicBezTo>
                    <a:pt x="1" y="1009"/>
                    <a:pt x="48" y="1986"/>
                    <a:pt x="715" y="2486"/>
                  </a:cubicBezTo>
                  <a:lnTo>
                    <a:pt x="2001" y="3486"/>
                  </a:lnTo>
                  <a:lnTo>
                    <a:pt x="3620" y="1843"/>
                  </a:lnTo>
                  <a:lnTo>
                    <a:pt x="2644" y="557"/>
                  </a:lnTo>
                  <a:cubicBezTo>
                    <a:pt x="2375" y="211"/>
                    <a:pt x="1974" y="30"/>
                    <a:pt x="1566" y="30"/>
                  </a:cubicBezTo>
                  <a:close/>
                  <a:moveTo>
                    <a:pt x="9527" y="1"/>
                  </a:moveTo>
                  <a:cubicBezTo>
                    <a:pt x="9122" y="1"/>
                    <a:pt x="8723" y="186"/>
                    <a:pt x="8455" y="557"/>
                  </a:cubicBezTo>
                  <a:lnTo>
                    <a:pt x="7478" y="1843"/>
                  </a:lnTo>
                  <a:lnTo>
                    <a:pt x="9098" y="3486"/>
                  </a:lnTo>
                  <a:lnTo>
                    <a:pt x="10384" y="2486"/>
                  </a:lnTo>
                  <a:cubicBezTo>
                    <a:pt x="11003" y="1986"/>
                    <a:pt x="11074" y="1009"/>
                    <a:pt x="10503" y="414"/>
                  </a:cubicBezTo>
                  <a:cubicBezTo>
                    <a:pt x="10227" y="138"/>
                    <a:pt x="9875" y="1"/>
                    <a:pt x="9527" y="1"/>
                  </a:cubicBezTo>
                  <a:close/>
                </a:path>
              </a:pathLst>
            </a:custGeom>
            <a:solidFill>
              <a:srgbClr val="736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4" name="Google Shape;16004;p451"/>
            <p:cNvSpPr/>
            <p:nvPr/>
          </p:nvSpPr>
          <p:spPr>
            <a:xfrm>
              <a:off x="8048168" y="2651243"/>
              <a:ext cx="375573" cy="119724"/>
            </a:xfrm>
            <a:custGeom>
              <a:rect b="b" l="l" r="r" t="t"/>
              <a:pathLst>
                <a:path extrusionOk="0" h="3409" w="10694">
                  <a:moveTo>
                    <a:pt x="1185" y="0"/>
                  </a:moveTo>
                  <a:cubicBezTo>
                    <a:pt x="834" y="0"/>
                    <a:pt x="477" y="133"/>
                    <a:pt x="191" y="408"/>
                  </a:cubicBezTo>
                  <a:cubicBezTo>
                    <a:pt x="120" y="455"/>
                    <a:pt x="72" y="527"/>
                    <a:pt x="1" y="622"/>
                  </a:cubicBezTo>
                  <a:cubicBezTo>
                    <a:pt x="235" y="463"/>
                    <a:pt x="502" y="385"/>
                    <a:pt x="768" y="385"/>
                  </a:cubicBezTo>
                  <a:cubicBezTo>
                    <a:pt x="1178" y="385"/>
                    <a:pt x="1584" y="571"/>
                    <a:pt x="1858" y="932"/>
                  </a:cubicBezTo>
                  <a:lnTo>
                    <a:pt x="2835" y="2218"/>
                  </a:lnTo>
                  <a:lnTo>
                    <a:pt x="3239" y="1813"/>
                  </a:lnTo>
                  <a:lnTo>
                    <a:pt x="2263" y="527"/>
                  </a:lnTo>
                  <a:cubicBezTo>
                    <a:pt x="1994" y="181"/>
                    <a:pt x="1593" y="0"/>
                    <a:pt x="1185" y="0"/>
                  </a:cubicBezTo>
                  <a:close/>
                  <a:moveTo>
                    <a:pt x="9860" y="170"/>
                  </a:moveTo>
                  <a:cubicBezTo>
                    <a:pt x="10217" y="765"/>
                    <a:pt x="10098" y="1551"/>
                    <a:pt x="9526" y="1980"/>
                  </a:cubicBezTo>
                  <a:lnTo>
                    <a:pt x="8240" y="2980"/>
                  </a:lnTo>
                  <a:lnTo>
                    <a:pt x="8693" y="3408"/>
                  </a:lnTo>
                  <a:lnTo>
                    <a:pt x="9979" y="2432"/>
                  </a:lnTo>
                  <a:cubicBezTo>
                    <a:pt x="10622" y="1956"/>
                    <a:pt x="10693" y="979"/>
                    <a:pt x="10122" y="384"/>
                  </a:cubicBezTo>
                  <a:cubicBezTo>
                    <a:pt x="10027" y="289"/>
                    <a:pt x="9955" y="217"/>
                    <a:pt x="9860" y="170"/>
                  </a:cubicBezTo>
                  <a:close/>
                </a:path>
              </a:pathLst>
            </a:custGeom>
            <a:solidFill>
              <a:srgbClr val="625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5" name="Google Shape;16005;p451"/>
            <p:cNvSpPr/>
            <p:nvPr/>
          </p:nvSpPr>
          <p:spPr>
            <a:xfrm>
              <a:off x="8042303" y="2687276"/>
              <a:ext cx="376416" cy="271864"/>
            </a:xfrm>
            <a:custGeom>
              <a:rect b="b" l="l" r="r" t="t"/>
              <a:pathLst>
                <a:path extrusionOk="0" h="7741" w="10718">
                  <a:moveTo>
                    <a:pt x="4359" y="1"/>
                  </a:moveTo>
                  <a:cubicBezTo>
                    <a:pt x="1954" y="1"/>
                    <a:pt x="1" y="1978"/>
                    <a:pt x="1" y="4383"/>
                  </a:cubicBezTo>
                  <a:lnTo>
                    <a:pt x="1" y="4835"/>
                  </a:lnTo>
                  <a:cubicBezTo>
                    <a:pt x="1" y="6431"/>
                    <a:pt x="1311" y="7741"/>
                    <a:pt x="2906" y="7741"/>
                  </a:cubicBezTo>
                  <a:lnTo>
                    <a:pt x="7764" y="7741"/>
                  </a:lnTo>
                  <a:cubicBezTo>
                    <a:pt x="9360" y="7741"/>
                    <a:pt x="10717" y="6431"/>
                    <a:pt x="10670" y="4835"/>
                  </a:cubicBezTo>
                  <a:lnTo>
                    <a:pt x="10670" y="4383"/>
                  </a:lnTo>
                  <a:cubicBezTo>
                    <a:pt x="10670" y="1978"/>
                    <a:pt x="8717" y="1"/>
                    <a:pt x="6312" y="1"/>
                  </a:cubicBezTo>
                  <a:close/>
                </a:path>
              </a:pathLst>
            </a:custGeom>
            <a:solidFill>
              <a:srgbClr val="DCD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6" name="Google Shape;16006;p451"/>
            <p:cNvSpPr/>
            <p:nvPr/>
          </p:nvSpPr>
          <p:spPr>
            <a:xfrm>
              <a:off x="8042303" y="2687276"/>
              <a:ext cx="352148" cy="271864"/>
            </a:xfrm>
            <a:custGeom>
              <a:rect b="b" l="l" r="r" t="t"/>
              <a:pathLst>
                <a:path extrusionOk="0" h="7741" w="10027">
                  <a:moveTo>
                    <a:pt x="4359" y="1"/>
                  </a:moveTo>
                  <a:cubicBezTo>
                    <a:pt x="1954" y="1"/>
                    <a:pt x="1" y="1978"/>
                    <a:pt x="1" y="4383"/>
                  </a:cubicBezTo>
                  <a:lnTo>
                    <a:pt x="1" y="4835"/>
                  </a:lnTo>
                  <a:cubicBezTo>
                    <a:pt x="1" y="6431"/>
                    <a:pt x="1311" y="7741"/>
                    <a:pt x="2906" y="7741"/>
                  </a:cubicBezTo>
                  <a:lnTo>
                    <a:pt x="7074" y="7741"/>
                  </a:lnTo>
                  <a:cubicBezTo>
                    <a:pt x="8717" y="7741"/>
                    <a:pt x="10027" y="6431"/>
                    <a:pt x="10003" y="4835"/>
                  </a:cubicBezTo>
                  <a:lnTo>
                    <a:pt x="10003" y="4383"/>
                  </a:lnTo>
                  <a:cubicBezTo>
                    <a:pt x="10003" y="1978"/>
                    <a:pt x="8026" y="1"/>
                    <a:pt x="5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7" name="Google Shape;16007;p451"/>
            <p:cNvSpPr/>
            <p:nvPr/>
          </p:nvSpPr>
          <p:spPr>
            <a:xfrm>
              <a:off x="8107556" y="2775111"/>
              <a:ext cx="245102" cy="112946"/>
            </a:xfrm>
            <a:custGeom>
              <a:rect b="b" l="l" r="r" t="t"/>
              <a:pathLst>
                <a:path extrusionOk="0" h="3216" w="6979">
                  <a:moveTo>
                    <a:pt x="2001" y="0"/>
                  </a:moveTo>
                  <a:cubicBezTo>
                    <a:pt x="1668" y="0"/>
                    <a:pt x="1358" y="191"/>
                    <a:pt x="1167" y="477"/>
                  </a:cubicBezTo>
                  <a:lnTo>
                    <a:pt x="429" y="1739"/>
                  </a:lnTo>
                  <a:cubicBezTo>
                    <a:pt x="0" y="2382"/>
                    <a:pt x="477" y="3215"/>
                    <a:pt x="1263" y="3215"/>
                  </a:cubicBezTo>
                  <a:lnTo>
                    <a:pt x="1668" y="3215"/>
                  </a:lnTo>
                  <a:cubicBezTo>
                    <a:pt x="2120" y="3215"/>
                    <a:pt x="2501" y="2930"/>
                    <a:pt x="2620" y="2477"/>
                  </a:cubicBezTo>
                  <a:lnTo>
                    <a:pt x="2930" y="1239"/>
                  </a:lnTo>
                  <a:cubicBezTo>
                    <a:pt x="3073" y="596"/>
                    <a:pt x="2596" y="0"/>
                    <a:pt x="2001" y="0"/>
                  </a:cubicBezTo>
                  <a:close/>
                  <a:moveTo>
                    <a:pt x="4978" y="0"/>
                  </a:moveTo>
                  <a:cubicBezTo>
                    <a:pt x="4335" y="0"/>
                    <a:pt x="3882" y="596"/>
                    <a:pt x="4025" y="1239"/>
                  </a:cubicBezTo>
                  <a:lnTo>
                    <a:pt x="4335" y="2477"/>
                  </a:lnTo>
                  <a:cubicBezTo>
                    <a:pt x="4454" y="2930"/>
                    <a:pt x="4835" y="3215"/>
                    <a:pt x="5287" y="3215"/>
                  </a:cubicBezTo>
                  <a:lnTo>
                    <a:pt x="5692" y="3215"/>
                  </a:lnTo>
                  <a:cubicBezTo>
                    <a:pt x="6502" y="3215"/>
                    <a:pt x="6978" y="2382"/>
                    <a:pt x="6549" y="1739"/>
                  </a:cubicBezTo>
                  <a:lnTo>
                    <a:pt x="5811" y="477"/>
                  </a:lnTo>
                  <a:cubicBezTo>
                    <a:pt x="5645" y="191"/>
                    <a:pt x="5311" y="0"/>
                    <a:pt x="4978" y="0"/>
                  </a:cubicBezTo>
                  <a:close/>
                </a:path>
              </a:pathLst>
            </a:custGeom>
            <a:solidFill>
              <a:srgbClr val="736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8" name="Google Shape;16008;p451"/>
            <p:cNvSpPr/>
            <p:nvPr/>
          </p:nvSpPr>
          <p:spPr>
            <a:xfrm>
              <a:off x="8160236" y="2797693"/>
              <a:ext cx="138057" cy="29290"/>
            </a:xfrm>
            <a:custGeom>
              <a:rect b="b" l="l" r="r" t="t"/>
              <a:pathLst>
                <a:path extrusionOk="0" h="834" w="3931">
                  <a:moveTo>
                    <a:pt x="406" y="0"/>
                  </a:moveTo>
                  <a:cubicBezTo>
                    <a:pt x="168" y="0"/>
                    <a:pt x="1" y="167"/>
                    <a:pt x="1" y="405"/>
                  </a:cubicBezTo>
                  <a:cubicBezTo>
                    <a:pt x="1" y="643"/>
                    <a:pt x="168" y="834"/>
                    <a:pt x="406" y="834"/>
                  </a:cubicBezTo>
                  <a:cubicBezTo>
                    <a:pt x="644" y="834"/>
                    <a:pt x="834" y="643"/>
                    <a:pt x="834" y="405"/>
                  </a:cubicBezTo>
                  <a:cubicBezTo>
                    <a:pt x="834" y="167"/>
                    <a:pt x="644" y="0"/>
                    <a:pt x="406" y="0"/>
                  </a:cubicBezTo>
                  <a:close/>
                  <a:moveTo>
                    <a:pt x="3502" y="0"/>
                  </a:moveTo>
                  <a:cubicBezTo>
                    <a:pt x="3263" y="0"/>
                    <a:pt x="3097" y="167"/>
                    <a:pt x="3097" y="405"/>
                  </a:cubicBezTo>
                  <a:cubicBezTo>
                    <a:pt x="3097" y="643"/>
                    <a:pt x="3263" y="834"/>
                    <a:pt x="3502" y="834"/>
                  </a:cubicBezTo>
                  <a:cubicBezTo>
                    <a:pt x="3740" y="834"/>
                    <a:pt x="3930" y="643"/>
                    <a:pt x="3930" y="405"/>
                  </a:cubicBezTo>
                  <a:cubicBezTo>
                    <a:pt x="3930" y="167"/>
                    <a:pt x="3740" y="0"/>
                    <a:pt x="3502" y="0"/>
                  </a:cubicBezTo>
                  <a:close/>
                </a:path>
              </a:pathLst>
            </a:custGeom>
            <a:solidFill>
              <a:srgbClr val="FFE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9" name="Google Shape;16009;p451"/>
            <p:cNvSpPr/>
            <p:nvPr/>
          </p:nvSpPr>
          <p:spPr>
            <a:xfrm>
              <a:off x="8169437" y="2806052"/>
              <a:ext cx="121304" cy="12573"/>
            </a:xfrm>
            <a:custGeom>
              <a:rect b="b" l="l" r="r" t="t"/>
              <a:pathLst>
                <a:path extrusionOk="0" h="358" w="3454">
                  <a:moveTo>
                    <a:pt x="191" y="1"/>
                  </a:moveTo>
                  <a:cubicBezTo>
                    <a:pt x="96" y="1"/>
                    <a:pt x="1" y="72"/>
                    <a:pt x="1" y="167"/>
                  </a:cubicBezTo>
                  <a:cubicBezTo>
                    <a:pt x="1" y="263"/>
                    <a:pt x="96" y="358"/>
                    <a:pt x="191" y="358"/>
                  </a:cubicBezTo>
                  <a:cubicBezTo>
                    <a:pt x="263" y="358"/>
                    <a:pt x="358" y="263"/>
                    <a:pt x="358" y="167"/>
                  </a:cubicBezTo>
                  <a:cubicBezTo>
                    <a:pt x="358" y="72"/>
                    <a:pt x="263" y="1"/>
                    <a:pt x="191" y="1"/>
                  </a:cubicBezTo>
                  <a:close/>
                  <a:moveTo>
                    <a:pt x="3240" y="1"/>
                  </a:moveTo>
                  <a:cubicBezTo>
                    <a:pt x="3168" y="1"/>
                    <a:pt x="3073" y="72"/>
                    <a:pt x="3073" y="167"/>
                  </a:cubicBezTo>
                  <a:cubicBezTo>
                    <a:pt x="3073" y="263"/>
                    <a:pt x="3168" y="358"/>
                    <a:pt x="3240" y="358"/>
                  </a:cubicBezTo>
                  <a:cubicBezTo>
                    <a:pt x="3335" y="358"/>
                    <a:pt x="3430" y="263"/>
                    <a:pt x="3430" y="167"/>
                  </a:cubicBezTo>
                  <a:cubicBezTo>
                    <a:pt x="3454" y="72"/>
                    <a:pt x="3359" y="1"/>
                    <a:pt x="3240" y="1"/>
                  </a:cubicBezTo>
                  <a:close/>
                </a:path>
              </a:pathLst>
            </a:custGeom>
            <a:solidFill>
              <a:srgbClr val="504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0" name="Google Shape;16010;p451"/>
            <p:cNvSpPr/>
            <p:nvPr/>
          </p:nvSpPr>
          <p:spPr>
            <a:xfrm>
              <a:off x="8147698" y="2835342"/>
              <a:ext cx="161447" cy="144694"/>
            </a:xfrm>
            <a:custGeom>
              <a:rect b="b" l="l" r="r" t="t"/>
              <a:pathLst>
                <a:path extrusionOk="0" h="4120" w="4597">
                  <a:moveTo>
                    <a:pt x="1644" y="0"/>
                  </a:moveTo>
                  <a:cubicBezTo>
                    <a:pt x="1287" y="0"/>
                    <a:pt x="953" y="238"/>
                    <a:pt x="834" y="595"/>
                  </a:cubicBezTo>
                  <a:lnTo>
                    <a:pt x="263" y="2524"/>
                  </a:lnTo>
                  <a:cubicBezTo>
                    <a:pt x="1" y="3334"/>
                    <a:pt x="620" y="4120"/>
                    <a:pt x="1453" y="4120"/>
                  </a:cubicBezTo>
                  <a:lnTo>
                    <a:pt x="3192" y="4120"/>
                  </a:lnTo>
                  <a:cubicBezTo>
                    <a:pt x="4001" y="4120"/>
                    <a:pt x="4597" y="3334"/>
                    <a:pt x="4382" y="2524"/>
                  </a:cubicBezTo>
                  <a:lnTo>
                    <a:pt x="3811" y="595"/>
                  </a:lnTo>
                  <a:cubicBezTo>
                    <a:pt x="3716" y="238"/>
                    <a:pt x="3382" y="0"/>
                    <a:pt x="3001" y="0"/>
                  </a:cubicBezTo>
                  <a:close/>
                </a:path>
              </a:pathLst>
            </a:custGeom>
            <a:solidFill>
              <a:srgbClr val="DCD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1" name="Google Shape;16011;p451"/>
            <p:cNvSpPr/>
            <p:nvPr/>
          </p:nvSpPr>
          <p:spPr>
            <a:xfrm>
              <a:off x="8172809" y="2879523"/>
              <a:ext cx="114597" cy="78809"/>
            </a:xfrm>
            <a:custGeom>
              <a:rect b="b" l="l" r="r" t="t"/>
              <a:pathLst>
                <a:path extrusionOk="0" h="2244" w="3263">
                  <a:moveTo>
                    <a:pt x="1626" y="1"/>
                  </a:moveTo>
                  <a:cubicBezTo>
                    <a:pt x="1616" y="1"/>
                    <a:pt x="1606" y="2"/>
                    <a:pt x="1596" y="4"/>
                  </a:cubicBezTo>
                  <a:cubicBezTo>
                    <a:pt x="1548" y="4"/>
                    <a:pt x="1477" y="100"/>
                    <a:pt x="1477" y="147"/>
                  </a:cubicBezTo>
                  <a:lnTo>
                    <a:pt x="1477" y="1838"/>
                  </a:lnTo>
                  <a:cubicBezTo>
                    <a:pt x="1365" y="1875"/>
                    <a:pt x="1249" y="1894"/>
                    <a:pt x="1132" y="1894"/>
                  </a:cubicBezTo>
                  <a:cubicBezTo>
                    <a:pt x="876" y="1894"/>
                    <a:pt x="618" y="1804"/>
                    <a:pt x="405" y="1624"/>
                  </a:cubicBezTo>
                  <a:lnTo>
                    <a:pt x="286" y="1505"/>
                  </a:lnTo>
                  <a:cubicBezTo>
                    <a:pt x="269" y="1480"/>
                    <a:pt x="244" y="1469"/>
                    <a:pt x="215" y="1469"/>
                  </a:cubicBezTo>
                  <a:cubicBezTo>
                    <a:pt x="161" y="1469"/>
                    <a:pt x="94" y="1506"/>
                    <a:pt x="48" y="1552"/>
                  </a:cubicBezTo>
                  <a:cubicBezTo>
                    <a:pt x="0" y="1647"/>
                    <a:pt x="24" y="1719"/>
                    <a:pt x="95" y="1767"/>
                  </a:cubicBezTo>
                  <a:lnTo>
                    <a:pt x="214" y="1886"/>
                  </a:lnTo>
                  <a:cubicBezTo>
                    <a:pt x="467" y="2122"/>
                    <a:pt x="802" y="2244"/>
                    <a:pt x="1139" y="2244"/>
                  </a:cubicBezTo>
                  <a:cubicBezTo>
                    <a:pt x="1310" y="2244"/>
                    <a:pt x="1482" y="2212"/>
                    <a:pt x="1643" y="2148"/>
                  </a:cubicBezTo>
                  <a:cubicBezTo>
                    <a:pt x="1810" y="2219"/>
                    <a:pt x="1953" y="2243"/>
                    <a:pt x="2143" y="2243"/>
                  </a:cubicBezTo>
                  <a:cubicBezTo>
                    <a:pt x="2477" y="2243"/>
                    <a:pt x="2786" y="2124"/>
                    <a:pt x="3072" y="1886"/>
                  </a:cubicBezTo>
                  <a:lnTo>
                    <a:pt x="3191" y="1767"/>
                  </a:lnTo>
                  <a:cubicBezTo>
                    <a:pt x="3239" y="1719"/>
                    <a:pt x="3263" y="1600"/>
                    <a:pt x="3191" y="1528"/>
                  </a:cubicBezTo>
                  <a:cubicBezTo>
                    <a:pt x="3166" y="1477"/>
                    <a:pt x="3120" y="1454"/>
                    <a:pt x="3075" y="1454"/>
                  </a:cubicBezTo>
                  <a:cubicBezTo>
                    <a:pt x="3036" y="1454"/>
                    <a:pt x="2999" y="1471"/>
                    <a:pt x="2977" y="1505"/>
                  </a:cubicBezTo>
                  <a:lnTo>
                    <a:pt x="2858" y="1624"/>
                  </a:lnTo>
                  <a:cubicBezTo>
                    <a:pt x="2637" y="1794"/>
                    <a:pt x="2367" y="1879"/>
                    <a:pt x="2101" y="1879"/>
                  </a:cubicBezTo>
                  <a:cubicBezTo>
                    <a:pt x="1994" y="1879"/>
                    <a:pt x="1888" y="1865"/>
                    <a:pt x="1786" y="1838"/>
                  </a:cubicBezTo>
                  <a:lnTo>
                    <a:pt x="1786" y="147"/>
                  </a:lnTo>
                  <a:cubicBezTo>
                    <a:pt x="1786" y="83"/>
                    <a:pt x="1710" y="1"/>
                    <a:pt x="1626" y="1"/>
                  </a:cubicBezTo>
                  <a:close/>
                </a:path>
              </a:pathLst>
            </a:custGeom>
            <a:solidFill>
              <a:srgbClr val="504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2" name="Google Shape;16012;p451"/>
            <p:cNvSpPr/>
            <p:nvPr/>
          </p:nvSpPr>
          <p:spPr>
            <a:xfrm>
              <a:off x="8201221" y="2862911"/>
              <a:ext cx="56930" cy="44392"/>
            </a:xfrm>
            <a:custGeom>
              <a:rect b="b" l="l" r="r" t="t"/>
              <a:pathLst>
                <a:path extrusionOk="0" h="1264" w="1621">
                  <a:moveTo>
                    <a:pt x="501" y="1"/>
                  </a:moveTo>
                  <a:cubicBezTo>
                    <a:pt x="239" y="1"/>
                    <a:pt x="1" y="215"/>
                    <a:pt x="1" y="525"/>
                  </a:cubicBezTo>
                  <a:cubicBezTo>
                    <a:pt x="1" y="715"/>
                    <a:pt x="120" y="906"/>
                    <a:pt x="286" y="1001"/>
                  </a:cubicBezTo>
                  <a:lnTo>
                    <a:pt x="834" y="1263"/>
                  </a:lnTo>
                  <a:lnTo>
                    <a:pt x="1358" y="1001"/>
                  </a:lnTo>
                  <a:cubicBezTo>
                    <a:pt x="1549" y="906"/>
                    <a:pt x="1620" y="715"/>
                    <a:pt x="1620" y="525"/>
                  </a:cubicBezTo>
                  <a:cubicBezTo>
                    <a:pt x="1620" y="239"/>
                    <a:pt x="1430" y="1"/>
                    <a:pt x="1120" y="1"/>
                  </a:cubicBezTo>
                  <a:close/>
                </a:path>
              </a:pathLst>
            </a:custGeom>
            <a:solidFill>
              <a:srgbClr val="736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3" name="Google Shape;16013;p451"/>
          <p:cNvGrpSpPr/>
          <p:nvPr/>
        </p:nvGrpSpPr>
        <p:grpSpPr>
          <a:xfrm>
            <a:off x="7673059" y="1116344"/>
            <a:ext cx="284534" cy="278974"/>
            <a:chOff x="736676" y="1423553"/>
            <a:chExt cx="344597" cy="376381"/>
          </a:xfrm>
        </p:grpSpPr>
        <p:sp>
          <p:nvSpPr>
            <p:cNvPr id="16014" name="Google Shape;16014;p451"/>
            <p:cNvSpPr/>
            <p:nvPr/>
          </p:nvSpPr>
          <p:spPr>
            <a:xfrm>
              <a:off x="867146" y="1423553"/>
              <a:ext cx="213319" cy="263470"/>
            </a:xfrm>
            <a:custGeom>
              <a:rect b="b" l="l" r="r" t="t"/>
              <a:pathLst>
                <a:path extrusionOk="0" h="7502" w="6074">
                  <a:moveTo>
                    <a:pt x="834" y="0"/>
                  </a:moveTo>
                  <a:cubicBezTo>
                    <a:pt x="715" y="0"/>
                    <a:pt x="620" y="96"/>
                    <a:pt x="620" y="215"/>
                  </a:cubicBezTo>
                  <a:lnTo>
                    <a:pt x="620" y="620"/>
                  </a:lnTo>
                  <a:cubicBezTo>
                    <a:pt x="620" y="739"/>
                    <a:pt x="715" y="834"/>
                    <a:pt x="834" y="834"/>
                  </a:cubicBezTo>
                  <a:lnTo>
                    <a:pt x="215" y="834"/>
                  </a:lnTo>
                  <a:cubicBezTo>
                    <a:pt x="96" y="834"/>
                    <a:pt x="0" y="929"/>
                    <a:pt x="0" y="1048"/>
                  </a:cubicBezTo>
                  <a:lnTo>
                    <a:pt x="0" y="1453"/>
                  </a:lnTo>
                  <a:cubicBezTo>
                    <a:pt x="0" y="1572"/>
                    <a:pt x="96" y="1667"/>
                    <a:pt x="215" y="1667"/>
                  </a:cubicBezTo>
                  <a:lnTo>
                    <a:pt x="834" y="1667"/>
                  </a:lnTo>
                  <a:cubicBezTo>
                    <a:pt x="715" y="1667"/>
                    <a:pt x="620" y="1763"/>
                    <a:pt x="620" y="1882"/>
                  </a:cubicBezTo>
                  <a:lnTo>
                    <a:pt x="620" y="2287"/>
                  </a:lnTo>
                  <a:cubicBezTo>
                    <a:pt x="620" y="2406"/>
                    <a:pt x="715" y="2501"/>
                    <a:pt x="834" y="2501"/>
                  </a:cubicBezTo>
                  <a:lnTo>
                    <a:pt x="215" y="2501"/>
                  </a:lnTo>
                  <a:cubicBezTo>
                    <a:pt x="96" y="2501"/>
                    <a:pt x="0" y="2596"/>
                    <a:pt x="0" y="2715"/>
                  </a:cubicBezTo>
                  <a:lnTo>
                    <a:pt x="0" y="3120"/>
                  </a:lnTo>
                  <a:cubicBezTo>
                    <a:pt x="0" y="3239"/>
                    <a:pt x="96" y="3334"/>
                    <a:pt x="215" y="3334"/>
                  </a:cubicBezTo>
                  <a:lnTo>
                    <a:pt x="834" y="3334"/>
                  </a:lnTo>
                  <a:cubicBezTo>
                    <a:pt x="715" y="3334"/>
                    <a:pt x="620" y="3430"/>
                    <a:pt x="620" y="3549"/>
                  </a:cubicBezTo>
                  <a:lnTo>
                    <a:pt x="620" y="3954"/>
                  </a:lnTo>
                  <a:cubicBezTo>
                    <a:pt x="620" y="4073"/>
                    <a:pt x="715" y="4168"/>
                    <a:pt x="834" y="4168"/>
                  </a:cubicBezTo>
                  <a:lnTo>
                    <a:pt x="215" y="4168"/>
                  </a:lnTo>
                  <a:cubicBezTo>
                    <a:pt x="96" y="4168"/>
                    <a:pt x="0" y="4263"/>
                    <a:pt x="0" y="4382"/>
                  </a:cubicBezTo>
                  <a:lnTo>
                    <a:pt x="0" y="4787"/>
                  </a:lnTo>
                  <a:cubicBezTo>
                    <a:pt x="0" y="4906"/>
                    <a:pt x="96" y="5001"/>
                    <a:pt x="215" y="5001"/>
                  </a:cubicBezTo>
                  <a:cubicBezTo>
                    <a:pt x="96" y="5001"/>
                    <a:pt x="0" y="5097"/>
                    <a:pt x="0" y="5216"/>
                  </a:cubicBezTo>
                  <a:lnTo>
                    <a:pt x="0" y="5621"/>
                  </a:lnTo>
                  <a:cubicBezTo>
                    <a:pt x="0" y="5740"/>
                    <a:pt x="96" y="5835"/>
                    <a:pt x="215" y="5835"/>
                  </a:cubicBezTo>
                  <a:lnTo>
                    <a:pt x="620" y="5835"/>
                  </a:lnTo>
                  <a:cubicBezTo>
                    <a:pt x="501" y="5835"/>
                    <a:pt x="405" y="5930"/>
                    <a:pt x="405" y="6049"/>
                  </a:cubicBezTo>
                  <a:lnTo>
                    <a:pt x="405" y="6454"/>
                  </a:lnTo>
                  <a:cubicBezTo>
                    <a:pt x="405" y="6573"/>
                    <a:pt x="501" y="6668"/>
                    <a:pt x="620" y="6668"/>
                  </a:cubicBezTo>
                  <a:lnTo>
                    <a:pt x="215" y="6668"/>
                  </a:lnTo>
                  <a:cubicBezTo>
                    <a:pt x="96" y="6668"/>
                    <a:pt x="0" y="6764"/>
                    <a:pt x="0" y="6883"/>
                  </a:cubicBezTo>
                  <a:lnTo>
                    <a:pt x="0" y="7288"/>
                  </a:lnTo>
                  <a:cubicBezTo>
                    <a:pt x="0" y="7407"/>
                    <a:pt x="96" y="7502"/>
                    <a:pt x="0" y="7502"/>
                  </a:cubicBezTo>
                  <a:lnTo>
                    <a:pt x="5025" y="7502"/>
                  </a:lnTo>
                  <a:cubicBezTo>
                    <a:pt x="5359" y="7502"/>
                    <a:pt x="5454" y="7407"/>
                    <a:pt x="5454" y="7288"/>
                  </a:cubicBezTo>
                  <a:lnTo>
                    <a:pt x="5454" y="6883"/>
                  </a:lnTo>
                  <a:cubicBezTo>
                    <a:pt x="5454" y="6764"/>
                    <a:pt x="5359" y="6668"/>
                    <a:pt x="5240" y="6668"/>
                  </a:cubicBezTo>
                  <a:lnTo>
                    <a:pt x="5859" y="6668"/>
                  </a:lnTo>
                  <a:cubicBezTo>
                    <a:pt x="5978" y="6668"/>
                    <a:pt x="6073" y="6573"/>
                    <a:pt x="6073" y="6454"/>
                  </a:cubicBezTo>
                  <a:lnTo>
                    <a:pt x="6073" y="6049"/>
                  </a:lnTo>
                  <a:cubicBezTo>
                    <a:pt x="6073" y="5930"/>
                    <a:pt x="5978" y="5835"/>
                    <a:pt x="5859" y="5835"/>
                  </a:cubicBezTo>
                  <a:lnTo>
                    <a:pt x="5240" y="5835"/>
                  </a:lnTo>
                  <a:cubicBezTo>
                    <a:pt x="5359" y="5835"/>
                    <a:pt x="5454" y="5740"/>
                    <a:pt x="5454" y="5621"/>
                  </a:cubicBezTo>
                  <a:lnTo>
                    <a:pt x="5454" y="5216"/>
                  </a:lnTo>
                  <a:cubicBezTo>
                    <a:pt x="5454" y="5097"/>
                    <a:pt x="5359" y="5001"/>
                    <a:pt x="5240" y="5001"/>
                  </a:cubicBezTo>
                  <a:cubicBezTo>
                    <a:pt x="5359" y="5001"/>
                    <a:pt x="5454" y="4906"/>
                    <a:pt x="5454" y="4787"/>
                  </a:cubicBezTo>
                  <a:lnTo>
                    <a:pt x="5454" y="4382"/>
                  </a:lnTo>
                  <a:cubicBezTo>
                    <a:pt x="5454" y="4263"/>
                    <a:pt x="5359" y="4168"/>
                    <a:pt x="5240" y="4168"/>
                  </a:cubicBezTo>
                  <a:lnTo>
                    <a:pt x="5859" y="4168"/>
                  </a:lnTo>
                  <a:cubicBezTo>
                    <a:pt x="5978" y="4168"/>
                    <a:pt x="6073" y="4073"/>
                    <a:pt x="6073" y="3954"/>
                  </a:cubicBezTo>
                  <a:lnTo>
                    <a:pt x="6073" y="3549"/>
                  </a:lnTo>
                  <a:cubicBezTo>
                    <a:pt x="6073" y="3430"/>
                    <a:pt x="5978" y="3334"/>
                    <a:pt x="5859" y="3334"/>
                  </a:cubicBezTo>
                  <a:lnTo>
                    <a:pt x="5240" y="3334"/>
                  </a:lnTo>
                  <a:cubicBezTo>
                    <a:pt x="5359" y="3334"/>
                    <a:pt x="5454" y="3239"/>
                    <a:pt x="5454" y="3120"/>
                  </a:cubicBezTo>
                  <a:lnTo>
                    <a:pt x="5454" y="2715"/>
                  </a:lnTo>
                  <a:cubicBezTo>
                    <a:pt x="5454" y="2596"/>
                    <a:pt x="5359" y="2501"/>
                    <a:pt x="5240" y="2501"/>
                  </a:cubicBezTo>
                  <a:lnTo>
                    <a:pt x="5859" y="2501"/>
                  </a:lnTo>
                  <a:cubicBezTo>
                    <a:pt x="5978" y="2501"/>
                    <a:pt x="6073" y="2406"/>
                    <a:pt x="6073" y="2287"/>
                  </a:cubicBezTo>
                  <a:lnTo>
                    <a:pt x="6073" y="1882"/>
                  </a:lnTo>
                  <a:cubicBezTo>
                    <a:pt x="6073" y="1763"/>
                    <a:pt x="5978" y="1667"/>
                    <a:pt x="5859" y="1667"/>
                  </a:cubicBezTo>
                  <a:lnTo>
                    <a:pt x="5240" y="1667"/>
                  </a:lnTo>
                  <a:cubicBezTo>
                    <a:pt x="5359" y="1667"/>
                    <a:pt x="5454" y="1572"/>
                    <a:pt x="5454" y="1453"/>
                  </a:cubicBezTo>
                  <a:lnTo>
                    <a:pt x="5454" y="1048"/>
                  </a:lnTo>
                  <a:cubicBezTo>
                    <a:pt x="5454" y="929"/>
                    <a:pt x="5359" y="834"/>
                    <a:pt x="5240" y="834"/>
                  </a:cubicBezTo>
                  <a:lnTo>
                    <a:pt x="5859" y="834"/>
                  </a:lnTo>
                  <a:cubicBezTo>
                    <a:pt x="5978" y="834"/>
                    <a:pt x="6073" y="739"/>
                    <a:pt x="6073" y="620"/>
                  </a:cubicBezTo>
                  <a:lnTo>
                    <a:pt x="6073" y="215"/>
                  </a:lnTo>
                  <a:cubicBezTo>
                    <a:pt x="6073" y="96"/>
                    <a:pt x="5978" y="0"/>
                    <a:pt x="5859" y="0"/>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5" name="Google Shape;16015;p451"/>
            <p:cNvSpPr/>
            <p:nvPr/>
          </p:nvSpPr>
          <p:spPr>
            <a:xfrm>
              <a:off x="1019356" y="1423553"/>
              <a:ext cx="61109" cy="263470"/>
            </a:xfrm>
            <a:custGeom>
              <a:rect b="b" l="l" r="r" t="t"/>
              <a:pathLst>
                <a:path extrusionOk="0" h="7502" w="1740">
                  <a:moveTo>
                    <a:pt x="834" y="0"/>
                  </a:moveTo>
                  <a:cubicBezTo>
                    <a:pt x="953" y="0"/>
                    <a:pt x="1049" y="96"/>
                    <a:pt x="1049" y="215"/>
                  </a:cubicBezTo>
                  <a:lnTo>
                    <a:pt x="1049" y="620"/>
                  </a:lnTo>
                  <a:cubicBezTo>
                    <a:pt x="1049" y="739"/>
                    <a:pt x="953" y="834"/>
                    <a:pt x="834" y="834"/>
                  </a:cubicBezTo>
                  <a:lnTo>
                    <a:pt x="215" y="834"/>
                  </a:lnTo>
                  <a:cubicBezTo>
                    <a:pt x="334" y="834"/>
                    <a:pt x="429" y="929"/>
                    <a:pt x="429" y="1048"/>
                  </a:cubicBezTo>
                  <a:lnTo>
                    <a:pt x="429" y="1453"/>
                  </a:lnTo>
                  <a:cubicBezTo>
                    <a:pt x="429" y="1572"/>
                    <a:pt x="334" y="1667"/>
                    <a:pt x="215" y="1667"/>
                  </a:cubicBezTo>
                  <a:lnTo>
                    <a:pt x="834" y="1667"/>
                  </a:lnTo>
                  <a:cubicBezTo>
                    <a:pt x="953" y="1667"/>
                    <a:pt x="1049" y="1763"/>
                    <a:pt x="1049" y="1882"/>
                  </a:cubicBezTo>
                  <a:lnTo>
                    <a:pt x="1049" y="2287"/>
                  </a:lnTo>
                  <a:cubicBezTo>
                    <a:pt x="1049" y="2406"/>
                    <a:pt x="953" y="2501"/>
                    <a:pt x="834" y="2501"/>
                  </a:cubicBezTo>
                  <a:lnTo>
                    <a:pt x="215" y="2501"/>
                  </a:lnTo>
                  <a:cubicBezTo>
                    <a:pt x="334" y="2501"/>
                    <a:pt x="429" y="2596"/>
                    <a:pt x="429" y="2715"/>
                  </a:cubicBezTo>
                  <a:lnTo>
                    <a:pt x="429" y="3120"/>
                  </a:lnTo>
                  <a:cubicBezTo>
                    <a:pt x="429" y="3239"/>
                    <a:pt x="334" y="3334"/>
                    <a:pt x="215" y="3334"/>
                  </a:cubicBezTo>
                  <a:lnTo>
                    <a:pt x="834" y="3334"/>
                  </a:lnTo>
                  <a:cubicBezTo>
                    <a:pt x="953" y="3334"/>
                    <a:pt x="1049" y="3430"/>
                    <a:pt x="1049" y="3549"/>
                  </a:cubicBezTo>
                  <a:lnTo>
                    <a:pt x="1049" y="3954"/>
                  </a:lnTo>
                  <a:cubicBezTo>
                    <a:pt x="1049" y="4073"/>
                    <a:pt x="953" y="4168"/>
                    <a:pt x="834" y="4168"/>
                  </a:cubicBezTo>
                  <a:lnTo>
                    <a:pt x="215" y="4168"/>
                  </a:lnTo>
                  <a:cubicBezTo>
                    <a:pt x="334" y="4168"/>
                    <a:pt x="429" y="4263"/>
                    <a:pt x="429" y="4382"/>
                  </a:cubicBezTo>
                  <a:lnTo>
                    <a:pt x="429" y="4787"/>
                  </a:lnTo>
                  <a:cubicBezTo>
                    <a:pt x="429" y="4906"/>
                    <a:pt x="334" y="5001"/>
                    <a:pt x="215" y="5001"/>
                  </a:cubicBezTo>
                  <a:cubicBezTo>
                    <a:pt x="334" y="5001"/>
                    <a:pt x="429" y="5097"/>
                    <a:pt x="429" y="5216"/>
                  </a:cubicBezTo>
                  <a:lnTo>
                    <a:pt x="429" y="5621"/>
                  </a:lnTo>
                  <a:cubicBezTo>
                    <a:pt x="429" y="5740"/>
                    <a:pt x="334" y="5835"/>
                    <a:pt x="215" y="5835"/>
                  </a:cubicBezTo>
                  <a:lnTo>
                    <a:pt x="834" y="5835"/>
                  </a:lnTo>
                  <a:cubicBezTo>
                    <a:pt x="953" y="5835"/>
                    <a:pt x="1049" y="5930"/>
                    <a:pt x="1049" y="6049"/>
                  </a:cubicBezTo>
                  <a:lnTo>
                    <a:pt x="1049" y="6454"/>
                  </a:lnTo>
                  <a:cubicBezTo>
                    <a:pt x="1049" y="6573"/>
                    <a:pt x="953" y="6668"/>
                    <a:pt x="834" y="6668"/>
                  </a:cubicBezTo>
                  <a:lnTo>
                    <a:pt x="215" y="6668"/>
                  </a:lnTo>
                  <a:cubicBezTo>
                    <a:pt x="334" y="6668"/>
                    <a:pt x="429" y="6764"/>
                    <a:pt x="429" y="6883"/>
                  </a:cubicBezTo>
                  <a:lnTo>
                    <a:pt x="429" y="7288"/>
                  </a:lnTo>
                  <a:cubicBezTo>
                    <a:pt x="429" y="7407"/>
                    <a:pt x="334" y="7502"/>
                    <a:pt x="1" y="7502"/>
                  </a:cubicBezTo>
                  <a:lnTo>
                    <a:pt x="691" y="7502"/>
                  </a:lnTo>
                  <a:cubicBezTo>
                    <a:pt x="1025" y="7502"/>
                    <a:pt x="1120" y="7407"/>
                    <a:pt x="1120" y="7288"/>
                  </a:cubicBezTo>
                  <a:lnTo>
                    <a:pt x="1120" y="6883"/>
                  </a:lnTo>
                  <a:cubicBezTo>
                    <a:pt x="1120" y="6764"/>
                    <a:pt x="1025" y="6668"/>
                    <a:pt x="906" y="6668"/>
                  </a:cubicBezTo>
                  <a:lnTo>
                    <a:pt x="1525" y="6668"/>
                  </a:lnTo>
                  <a:cubicBezTo>
                    <a:pt x="1644" y="6668"/>
                    <a:pt x="1739" y="6573"/>
                    <a:pt x="1739" y="6454"/>
                  </a:cubicBezTo>
                  <a:lnTo>
                    <a:pt x="1739" y="6049"/>
                  </a:lnTo>
                  <a:cubicBezTo>
                    <a:pt x="1739" y="5930"/>
                    <a:pt x="1644" y="5835"/>
                    <a:pt x="1525" y="5835"/>
                  </a:cubicBezTo>
                  <a:lnTo>
                    <a:pt x="906" y="5835"/>
                  </a:lnTo>
                  <a:cubicBezTo>
                    <a:pt x="1025" y="5835"/>
                    <a:pt x="1120" y="5740"/>
                    <a:pt x="1120" y="5621"/>
                  </a:cubicBezTo>
                  <a:lnTo>
                    <a:pt x="1120" y="5216"/>
                  </a:lnTo>
                  <a:cubicBezTo>
                    <a:pt x="1120" y="5097"/>
                    <a:pt x="1025" y="5001"/>
                    <a:pt x="906" y="5001"/>
                  </a:cubicBezTo>
                  <a:cubicBezTo>
                    <a:pt x="1025" y="5001"/>
                    <a:pt x="1120" y="4906"/>
                    <a:pt x="1120" y="4787"/>
                  </a:cubicBezTo>
                  <a:lnTo>
                    <a:pt x="1120" y="4382"/>
                  </a:lnTo>
                  <a:cubicBezTo>
                    <a:pt x="1120" y="4263"/>
                    <a:pt x="1025" y="4168"/>
                    <a:pt x="906" y="4168"/>
                  </a:cubicBezTo>
                  <a:lnTo>
                    <a:pt x="1525" y="4168"/>
                  </a:lnTo>
                  <a:cubicBezTo>
                    <a:pt x="1644" y="4168"/>
                    <a:pt x="1739" y="4073"/>
                    <a:pt x="1739" y="3954"/>
                  </a:cubicBezTo>
                  <a:lnTo>
                    <a:pt x="1739" y="3549"/>
                  </a:lnTo>
                  <a:cubicBezTo>
                    <a:pt x="1739" y="3430"/>
                    <a:pt x="1644" y="3334"/>
                    <a:pt x="1525" y="3334"/>
                  </a:cubicBezTo>
                  <a:lnTo>
                    <a:pt x="906" y="3334"/>
                  </a:lnTo>
                  <a:cubicBezTo>
                    <a:pt x="1025" y="3334"/>
                    <a:pt x="1120" y="3239"/>
                    <a:pt x="1120" y="3120"/>
                  </a:cubicBezTo>
                  <a:lnTo>
                    <a:pt x="1120" y="2715"/>
                  </a:lnTo>
                  <a:cubicBezTo>
                    <a:pt x="1120" y="2596"/>
                    <a:pt x="1025" y="2501"/>
                    <a:pt x="906" y="2501"/>
                  </a:cubicBezTo>
                  <a:lnTo>
                    <a:pt x="1525" y="2501"/>
                  </a:lnTo>
                  <a:cubicBezTo>
                    <a:pt x="1644" y="2501"/>
                    <a:pt x="1739" y="2406"/>
                    <a:pt x="1739" y="2287"/>
                  </a:cubicBezTo>
                  <a:lnTo>
                    <a:pt x="1739" y="1882"/>
                  </a:lnTo>
                  <a:cubicBezTo>
                    <a:pt x="1739" y="1763"/>
                    <a:pt x="1644" y="1667"/>
                    <a:pt x="1525" y="1667"/>
                  </a:cubicBezTo>
                  <a:lnTo>
                    <a:pt x="906" y="1667"/>
                  </a:lnTo>
                  <a:cubicBezTo>
                    <a:pt x="1025" y="1667"/>
                    <a:pt x="1120" y="1572"/>
                    <a:pt x="1120" y="1453"/>
                  </a:cubicBezTo>
                  <a:lnTo>
                    <a:pt x="1120" y="1048"/>
                  </a:lnTo>
                  <a:cubicBezTo>
                    <a:pt x="1120" y="929"/>
                    <a:pt x="1025" y="834"/>
                    <a:pt x="906" y="834"/>
                  </a:cubicBezTo>
                  <a:lnTo>
                    <a:pt x="1525" y="834"/>
                  </a:lnTo>
                  <a:cubicBezTo>
                    <a:pt x="1644" y="834"/>
                    <a:pt x="1739" y="739"/>
                    <a:pt x="1739" y="620"/>
                  </a:cubicBezTo>
                  <a:lnTo>
                    <a:pt x="1739" y="215"/>
                  </a:lnTo>
                  <a:cubicBezTo>
                    <a:pt x="1739" y="96"/>
                    <a:pt x="1644" y="0"/>
                    <a:pt x="1525" y="0"/>
                  </a:cubicBezTo>
                  <a:close/>
                </a:path>
              </a:pathLst>
            </a:custGeom>
            <a:solidFill>
              <a:srgbClr val="FFB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6" name="Google Shape;16016;p451"/>
            <p:cNvSpPr/>
            <p:nvPr/>
          </p:nvSpPr>
          <p:spPr>
            <a:xfrm>
              <a:off x="867146" y="1452808"/>
              <a:ext cx="214127" cy="205803"/>
            </a:xfrm>
            <a:custGeom>
              <a:rect b="b" l="l" r="r" t="t"/>
              <a:pathLst>
                <a:path extrusionOk="0" h="5860" w="6097">
                  <a:moveTo>
                    <a:pt x="215" y="1"/>
                  </a:moveTo>
                  <a:cubicBezTo>
                    <a:pt x="96" y="1"/>
                    <a:pt x="0" y="96"/>
                    <a:pt x="0" y="215"/>
                  </a:cubicBezTo>
                  <a:lnTo>
                    <a:pt x="0" y="620"/>
                  </a:lnTo>
                  <a:cubicBezTo>
                    <a:pt x="0" y="739"/>
                    <a:pt x="96" y="834"/>
                    <a:pt x="215" y="834"/>
                  </a:cubicBezTo>
                  <a:lnTo>
                    <a:pt x="834" y="834"/>
                  </a:lnTo>
                  <a:cubicBezTo>
                    <a:pt x="715" y="834"/>
                    <a:pt x="620" y="930"/>
                    <a:pt x="620" y="1049"/>
                  </a:cubicBezTo>
                  <a:lnTo>
                    <a:pt x="620" y="1454"/>
                  </a:lnTo>
                  <a:cubicBezTo>
                    <a:pt x="620" y="1573"/>
                    <a:pt x="715" y="1668"/>
                    <a:pt x="834" y="1668"/>
                  </a:cubicBezTo>
                  <a:lnTo>
                    <a:pt x="5859" y="1668"/>
                  </a:lnTo>
                  <a:cubicBezTo>
                    <a:pt x="5978" y="1668"/>
                    <a:pt x="6073" y="1573"/>
                    <a:pt x="6073" y="1454"/>
                  </a:cubicBezTo>
                  <a:lnTo>
                    <a:pt x="6073" y="1049"/>
                  </a:lnTo>
                  <a:cubicBezTo>
                    <a:pt x="6073" y="930"/>
                    <a:pt x="5978" y="834"/>
                    <a:pt x="5859" y="834"/>
                  </a:cubicBezTo>
                  <a:lnTo>
                    <a:pt x="5240" y="834"/>
                  </a:lnTo>
                  <a:cubicBezTo>
                    <a:pt x="5359" y="834"/>
                    <a:pt x="5454" y="739"/>
                    <a:pt x="5454" y="620"/>
                  </a:cubicBezTo>
                  <a:lnTo>
                    <a:pt x="5454" y="215"/>
                  </a:lnTo>
                  <a:cubicBezTo>
                    <a:pt x="5454" y="96"/>
                    <a:pt x="5359" y="1"/>
                    <a:pt x="5240" y="1"/>
                  </a:cubicBezTo>
                  <a:close/>
                  <a:moveTo>
                    <a:pt x="858" y="2501"/>
                  </a:moveTo>
                  <a:cubicBezTo>
                    <a:pt x="739" y="2501"/>
                    <a:pt x="643" y="2597"/>
                    <a:pt x="643" y="2716"/>
                  </a:cubicBezTo>
                  <a:lnTo>
                    <a:pt x="643" y="3121"/>
                  </a:lnTo>
                  <a:cubicBezTo>
                    <a:pt x="643" y="3240"/>
                    <a:pt x="739" y="3335"/>
                    <a:pt x="858" y="3335"/>
                  </a:cubicBezTo>
                  <a:lnTo>
                    <a:pt x="239" y="3335"/>
                  </a:lnTo>
                  <a:cubicBezTo>
                    <a:pt x="120" y="3335"/>
                    <a:pt x="24" y="3430"/>
                    <a:pt x="24" y="3549"/>
                  </a:cubicBezTo>
                  <a:lnTo>
                    <a:pt x="24" y="3954"/>
                  </a:lnTo>
                  <a:cubicBezTo>
                    <a:pt x="24" y="4073"/>
                    <a:pt x="120" y="4168"/>
                    <a:pt x="239" y="4168"/>
                  </a:cubicBezTo>
                  <a:lnTo>
                    <a:pt x="5263" y="4168"/>
                  </a:lnTo>
                  <a:cubicBezTo>
                    <a:pt x="5383" y="4168"/>
                    <a:pt x="5478" y="4073"/>
                    <a:pt x="5478" y="3954"/>
                  </a:cubicBezTo>
                  <a:lnTo>
                    <a:pt x="5478" y="3549"/>
                  </a:lnTo>
                  <a:cubicBezTo>
                    <a:pt x="5478" y="3430"/>
                    <a:pt x="5383" y="3335"/>
                    <a:pt x="5263" y="3335"/>
                  </a:cubicBezTo>
                  <a:lnTo>
                    <a:pt x="5883" y="3335"/>
                  </a:lnTo>
                  <a:cubicBezTo>
                    <a:pt x="6002" y="3335"/>
                    <a:pt x="6097" y="3240"/>
                    <a:pt x="6097" y="3121"/>
                  </a:cubicBezTo>
                  <a:lnTo>
                    <a:pt x="6097" y="2716"/>
                  </a:lnTo>
                  <a:cubicBezTo>
                    <a:pt x="6073" y="2597"/>
                    <a:pt x="5978" y="2501"/>
                    <a:pt x="5859" y="2501"/>
                  </a:cubicBezTo>
                  <a:close/>
                  <a:moveTo>
                    <a:pt x="405" y="5026"/>
                  </a:moveTo>
                  <a:cubicBezTo>
                    <a:pt x="286" y="5026"/>
                    <a:pt x="215" y="5121"/>
                    <a:pt x="215" y="5240"/>
                  </a:cubicBezTo>
                  <a:lnTo>
                    <a:pt x="215" y="5669"/>
                  </a:lnTo>
                  <a:cubicBezTo>
                    <a:pt x="215" y="5764"/>
                    <a:pt x="286" y="5859"/>
                    <a:pt x="405" y="5859"/>
                  </a:cubicBezTo>
                  <a:lnTo>
                    <a:pt x="5859" y="5859"/>
                  </a:lnTo>
                  <a:cubicBezTo>
                    <a:pt x="5978" y="5859"/>
                    <a:pt x="6073" y="5788"/>
                    <a:pt x="6073" y="5669"/>
                  </a:cubicBezTo>
                  <a:lnTo>
                    <a:pt x="6073" y="5240"/>
                  </a:lnTo>
                  <a:cubicBezTo>
                    <a:pt x="6073" y="5121"/>
                    <a:pt x="5978" y="5026"/>
                    <a:pt x="5859" y="5026"/>
                  </a:cubicBezTo>
                  <a:close/>
                </a:path>
              </a:pathLst>
            </a:custGeom>
            <a:solidFill>
              <a:srgbClr val="F0C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7" name="Google Shape;16017;p451"/>
            <p:cNvSpPr/>
            <p:nvPr/>
          </p:nvSpPr>
          <p:spPr>
            <a:xfrm>
              <a:off x="1026907" y="1452808"/>
              <a:ext cx="53558" cy="205803"/>
            </a:xfrm>
            <a:custGeom>
              <a:rect b="b" l="l" r="r" t="t"/>
              <a:pathLst>
                <a:path extrusionOk="0" h="5860" w="1525">
                  <a:moveTo>
                    <a:pt x="0" y="1"/>
                  </a:moveTo>
                  <a:cubicBezTo>
                    <a:pt x="119" y="1"/>
                    <a:pt x="214" y="96"/>
                    <a:pt x="214" y="215"/>
                  </a:cubicBezTo>
                  <a:lnTo>
                    <a:pt x="214" y="620"/>
                  </a:lnTo>
                  <a:cubicBezTo>
                    <a:pt x="214" y="739"/>
                    <a:pt x="119" y="834"/>
                    <a:pt x="0" y="834"/>
                  </a:cubicBezTo>
                  <a:lnTo>
                    <a:pt x="619" y="834"/>
                  </a:lnTo>
                  <a:cubicBezTo>
                    <a:pt x="738" y="834"/>
                    <a:pt x="834" y="930"/>
                    <a:pt x="834" y="1049"/>
                  </a:cubicBezTo>
                  <a:lnTo>
                    <a:pt x="834" y="1454"/>
                  </a:lnTo>
                  <a:cubicBezTo>
                    <a:pt x="834" y="1573"/>
                    <a:pt x="738" y="1668"/>
                    <a:pt x="619" y="1668"/>
                  </a:cubicBezTo>
                  <a:lnTo>
                    <a:pt x="1310" y="1668"/>
                  </a:lnTo>
                  <a:cubicBezTo>
                    <a:pt x="1429" y="1668"/>
                    <a:pt x="1524" y="1573"/>
                    <a:pt x="1524" y="1454"/>
                  </a:cubicBezTo>
                  <a:lnTo>
                    <a:pt x="1524" y="1049"/>
                  </a:lnTo>
                  <a:cubicBezTo>
                    <a:pt x="1524" y="930"/>
                    <a:pt x="1429" y="834"/>
                    <a:pt x="1310" y="834"/>
                  </a:cubicBezTo>
                  <a:lnTo>
                    <a:pt x="691" y="834"/>
                  </a:lnTo>
                  <a:cubicBezTo>
                    <a:pt x="810" y="834"/>
                    <a:pt x="905" y="739"/>
                    <a:pt x="905" y="620"/>
                  </a:cubicBezTo>
                  <a:lnTo>
                    <a:pt x="905" y="215"/>
                  </a:lnTo>
                  <a:cubicBezTo>
                    <a:pt x="905" y="96"/>
                    <a:pt x="810" y="1"/>
                    <a:pt x="691" y="1"/>
                  </a:cubicBezTo>
                  <a:close/>
                  <a:moveTo>
                    <a:pt x="619" y="2501"/>
                  </a:moveTo>
                  <a:cubicBezTo>
                    <a:pt x="738" y="2501"/>
                    <a:pt x="834" y="2597"/>
                    <a:pt x="834" y="2716"/>
                  </a:cubicBezTo>
                  <a:lnTo>
                    <a:pt x="834" y="3121"/>
                  </a:lnTo>
                  <a:cubicBezTo>
                    <a:pt x="834" y="3240"/>
                    <a:pt x="738" y="3335"/>
                    <a:pt x="619" y="3335"/>
                  </a:cubicBezTo>
                  <a:lnTo>
                    <a:pt x="0" y="3335"/>
                  </a:lnTo>
                  <a:cubicBezTo>
                    <a:pt x="119" y="3335"/>
                    <a:pt x="214" y="3430"/>
                    <a:pt x="214" y="3549"/>
                  </a:cubicBezTo>
                  <a:lnTo>
                    <a:pt x="214" y="3954"/>
                  </a:lnTo>
                  <a:cubicBezTo>
                    <a:pt x="214" y="4073"/>
                    <a:pt x="119" y="4168"/>
                    <a:pt x="0" y="4168"/>
                  </a:cubicBezTo>
                  <a:lnTo>
                    <a:pt x="691" y="4168"/>
                  </a:lnTo>
                  <a:cubicBezTo>
                    <a:pt x="810" y="4168"/>
                    <a:pt x="905" y="4073"/>
                    <a:pt x="905" y="3954"/>
                  </a:cubicBezTo>
                  <a:lnTo>
                    <a:pt x="905" y="3549"/>
                  </a:lnTo>
                  <a:cubicBezTo>
                    <a:pt x="905" y="3430"/>
                    <a:pt x="810" y="3335"/>
                    <a:pt x="691" y="3335"/>
                  </a:cubicBezTo>
                  <a:lnTo>
                    <a:pt x="1310" y="3335"/>
                  </a:lnTo>
                  <a:cubicBezTo>
                    <a:pt x="1429" y="3335"/>
                    <a:pt x="1524" y="3240"/>
                    <a:pt x="1524" y="3121"/>
                  </a:cubicBezTo>
                  <a:lnTo>
                    <a:pt x="1524" y="2716"/>
                  </a:lnTo>
                  <a:cubicBezTo>
                    <a:pt x="1524" y="2597"/>
                    <a:pt x="1429" y="2501"/>
                    <a:pt x="1310" y="2501"/>
                  </a:cubicBezTo>
                  <a:close/>
                  <a:moveTo>
                    <a:pt x="619" y="5026"/>
                  </a:moveTo>
                  <a:cubicBezTo>
                    <a:pt x="738" y="5026"/>
                    <a:pt x="834" y="5121"/>
                    <a:pt x="834" y="5240"/>
                  </a:cubicBezTo>
                  <a:lnTo>
                    <a:pt x="834" y="5669"/>
                  </a:lnTo>
                  <a:cubicBezTo>
                    <a:pt x="834" y="5764"/>
                    <a:pt x="738" y="5859"/>
                    <a:pt x="619" y="5859"/>
                  </a:cubicBezTo>
                  <a:lnTo>
                    <a:pt x="1310" y="5859"/>
                  </a:lnTo>
                  <a:cubicBezTo>
                    <a:pt x="1429" y="5859"/>
                    <a:pt x="1524" y="5788"/>
                    <a:pt x="1524" y="5669"/>
                  </a:cubicBezTo>
                  <a:lnTo>
                    <a:pt x="1524" y="5240"/>
                  </a:lnTo>
                  <a:cubicBezTo>
                    <a:pt x="1524" y="5121"/>
                    <a:pt x="1429" y="5026"/>
                    <a:pt x="1310" y="5026"/>
                  </a:cubicBezTo>
                  <a:close/>
                </a:path>
              </a:pathLst>
            </a:custGeom>
            <a:solidFill>
              <a:srgbClr val="E6A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8" name="Google Shape;16018;p451"/>
            <p:cNvSpPr/>
            <p:nvPr/>
          </p:nvSpPr>
          <p:spPr>
            <a:xfrm>
              <a:off x="889728" y="1482098"/>
              <a:ext cx="191544" cy="87835"/>
            </a:xfrm>
            <a:custGeom>
              <a:rect b="b" l="l" r="r" t="t"/>
              <a:pathLst>
                <a:path extrusionOk="0" h="2501" w="5454">
                  <a:moveTo>
                    <a:pt x="215" y="0"/>
                  </a:moveTo>
                  <a:cubicBezTo>
                    <a:pt x="96" y="0"/>
                    <a:pt x="0" y="96"/>
                    <a:pt x="0" y="215"/>
                  </a:cubicBezTo>
                  <a:lnTo>
                    <a:pt x="0" y="620"/>
                  </a:lnTo>
                  <a:cubicBezTo>
                    <a:pt x="0" y="739"/>
                    <a:pt x="96" y="834"/>
                    <a:pt x="215" y="834"/>
                  </a:cubicBezTo>
                  <a:lnTo>
                    <a:pt x="5240" y="834"/>
                  </a:lnTo>
                  <a:cubicBezTo>
                    <a:pt x="5359" y="834"/>
                    <a:pt x="5454" y="739"/>
                    <a:pt x="5454" y="620"/>
                  </a:cubicBezTo>
                  <a:lnTo>
                    <a:pt x="5454" y="215"/>
                  </a:lnTo>
                  <a:cubicBezTo>
                    <a:pt x="5430" y="96"/>
                    <a:pt x="5335" y="0"/>
                    <a:pt x="5216" y="0"/>
                  </a:cubicBezTo>
                  <a:close/>
                  <a:moveTo>
                    <a:pt x="215" y="1667"/>
                  </a:moveTo>
                  <a:cubicBezTo>
                    <a:pt x="96" y="1667"/>
                    <a:pt x="0" y="1763"/>
                    <a:pt x="0" y="1882"/>
                  </a:cubicBezTo>
                  <a:lnTo>
                    <a:pt x="0" y="2287"/>
                  </a:lnTo>
                  <a:cubicBezTo>
                    <a:pt x="0" y="2406"/>
                    <a:pt x="96" y="2501"/>
                    <a:pt x="215" y="2501"/>
                  </a:cubicBezTo>
                  <a:lnTo>
                    <a:pt x="5216" y="2501"/>
                  </a:lnTo>
                  <a:cubicBezTo>
                    <a:pt x="5335" y="2501"/>
                    <a:pt x="5430" y="2406"/>
                    <a:pt x="5430" y="2287"/>
                  </a:cubicBezTo>
                  <a:lnTo>
                    <a:pt x="5430" y="1882"/>
                  </a:lnTo>
                  <a:cubicBezTo>
                    <a:pt x="5430" y="1763"/>
                    <a:pt x="5335" y="1667"/>
                    <a:pt x="5240" y="1667"/>
                  </a:cubicBezTo>
                  <a:close/>
                </a:path>
              </a:pathLst>
            </a:custGeom>
            <a:solidFill>
              <a:srgbClr val="D59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9" name="Google Shape;16019;p451"/>
            <p:cNvSpPr/>
            <p:nvPr/>
          </p:nvSpPr>
          <p:spPr>
            <a:xfrm>
              <a:off x="1051140" y="1482098"/>
              <a:ext cx="29325" cy="87835"/>
            </a:xfrm>
            <a:custGeom>
              <a:rect b="b" l="l" r="r" t="t"/>
              <a:pathLst>
                <a:path extrusionOk="0" h="2501" w="835">
                  <a:moveTo>
                    <a:pt x="1" y="0"/>
                  </a:moveTo>
                  <a:cubicBezTo>
                    <a:pt x="120" y="0"/>
                    <a:pt x="215" y="96"/>
                    <a:pt x="215" y="215"/>
                  </a:cubicBezTo>
                  <a:lnTo>
                    <a:pt x="215" y="620"/>
                  </a:lnTo>
                  <a:cubicBezTo>
                    <a:pt x="215" y="739"/>
                    <a:pt x="120" y="834"/>
                    <a:pt x="1" y="834"/>
                  </a:cubicBezTo>
                  <a:lnTo>
                    <a:pt x="620" y="834"/>
                  </a:lnTo>
                  <a:cubicBezTo>
                    <a:pt x="739" y="834"/>
                    <a:pt x="834" y="739"/>
                    <a:pt x="834" y="620"/>
                  </a:cubicBezTo>
                  <a:lnTo>
                    <a:pt x="834" y="215"/>
                  </a:lnTo>
                  <a:cubicBezTo>
                    <a:pt x="834" y="96"/>
                    <a:pt x="739" y="0"/>
                    <a:pt x="620" y="0"/>
                  </a:cubicBezTo>
                  <a:close/>
                  <a:moveTo>
                    <a:pt x="1" y="1667"/>
                  </a:moveTo>
                  <a:cubicBezTo>
                    <a:pt x="120" y="1667"/>
                    <a:pt x="215" y="1763"/>
                    <a:pt x="215" y="1882"/>
                  </a:cubicBezTo>
                  <a:lnTo>
                    <a:pt x="215" y="2287"/>
                  </a:lnTo>
                  <a:cubicBezTo>
                    <a:pt x="215" y="2406"/>
                    <a:pt x="120" y="2501"/>
                    <a:pt x="1" y="2501"/>
                  </a:cubicBezTo>
                  <a:lnTo>
                    <a:pt x="620" y="2501"/>
                  </a:lnTo>
                  <a:cubicBezTo>
                    <a:pt x="739" y="2501"/>
                    <a:pt x="834" y="2406"/>
                    <a:pt x="834" y="2287"/>
                  </a:cubicBezTo>
                  <a:lnTo>
                    <a:pt x="834" y="1882"/>
                  </a:lnTo>
                  <a:cubicBezTo>
                    <a:pt x="834" y="1763"/>
                    <a:pt x="739" y="1667"/>
                    <a:pt x="620" y="1667"/>
                  </a:cubicBezTo>
                  <a:close/>
                </a:path>
              </a:pathLst>
            </a:custGeom>
            <a:solidFill>
              <a:srgbClr val="CE88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0" name="Google Shape;16020;p451"/>
            <p:cNvSpPr/>
            <p:nvPr/>
          </p:nvSpPr>
          <p:spPr>
            <a:xfrm>
              <a:off x="736676" y="1610075"/>
              <a:ext cx="189894" cy="189859"/>
            </a:xfrm>
            <a:custGeom>
              <a:rect b="b" l="l" r="r" t="t"/>
              <a:pathLst>
                <a:path extrusionOk="0" h="5406" w="5407">
                  <a:moveTo>
                    <a:pt x="2691" y="0"/>
                  </a:moveTo>
                  <a:cubicBezTo>
                    <a:pt x="1215" y="0"/>
                    <a:pt x="0" y="1215"/>
                    <a:pt x="0" y="2691"/>
                  </a:cubicBezTo>
                  <a:cubicBezTo>
                    <a:pt x="0" y="4191"/>
                    <a:pt x="1215" y="5406"/>
                    <a:pt x="2691" y="5406"/>
                  </a:cubicBezTo>
                  <a:cubicBezTo>
                    <a:pt x="4192" y="5406"/>
                    <a:pt x="5406" y="4191"/>
                    <a:pt x="5406" y="2691"/>
                  </a:cubicBezTo>
                  <a:cubicBezTo>
                    <a:pt x="5406" y="1215"/>
                    <a:pt x="4192" y="0"/>
                    <a:pt x="2691" y="0"/>
                  </a:cubicBezTo>
                  <a:close/>
                </a:path>
              </a:pathLst>
            </a:custGeom>
            <a:solidFill>
              <a:srgbClr val="E6A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1" name="Google Shape;16021;p451"/>
            <p:cNvSpPr/>
            <p:nvPr/>
          </p:nvSpPr>
          <p:spPr>
            <a:xfrm>
              <a:off x="821982" y="1608390"/>
              <a:ext cx="104587" cy="190737"/>
            </a:xfrm>
            <a:custGeom>
              <a:rect b="b" l="l" r="r" t="t"/>
              <a:pathLst>
                <a:path extrusionOk="0" h="5431" w="2978">
                  <a:moveTo>
                    <a:pt x="1" y="0"/>
                  </a:moveTo>
                  <a:cubicBezTo>
                    <a:pt x="1382" y="167"/>
                    <a:pt x="2453" y="1310"/>
                    <a:pt x="2453" y="2715"/>
                  </a:cubicBezTo>
                  <a:cubicBezTo>
                    <a:pt x="2453" y="4120"/>
                    <a:pt x="1382" y="5287"/>
                    <a:pt x="1" y="5430"/>
                  </a:cubicBezTo>
                  <a:lnTo>
                    <a:pt x="262" y="5430"/>
                  </a:lnTo>
                  <a:cubicBezTo>
                    <a:pt x="1763" y="5430"/>
                    <a:pt x="2977" y="4216"/>
                    <a:pt x="2977" y="2715"/>
                  </a:cubicBezTo>
                  <a:cubicBezTo>
                    <a:pt x="2977" y="1239"/>
                    <a:pt x="1763" y="0"/>
                    <a:pt x="262" y="0"/>
                  </a:cubicBezTo>
                  <a:close/>
                </a:path>
              </a:pathLst>
            </a:custGeom>
            <a:solidFill>
              <a:srgbClr val="D59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2" name="Google Shape;16022;p451"/>
            <p:cNvSpPr/>
            <p:nvPr/>
          </p:nvSpPr>
          <p:spPr>
            <a:xfrm>
              <a:off x="761751" y="1633465"/>
              <a:ext cx="139707" cy="140550"/>
            </a:xfrm>
            <a:custGeom>
              <a:rect b="b" l="l" r="r" t="t"/>
              <a:pathLst>
                <a:path extrusionOk="0" h="4002" w="3978">
                  <a:moveTo>
                    <a:pt x="1977" y="1"/>
                  </a:moveTo>
                  <a:cubicBezTo>
                    <a:pt x="882" y="1"/>
                    <a:pt x="1" y="906"/>
                    <a:pt x="1" y="2001"/>
                  </a:cubicBezTo>
                  <a:cubicBezTo>
                    <a:pt x="1" y="3097"/>
                    <a:pt x="882" y="4002"/>
                    <a:pt x="1977" y="4002"/>
                  </a:cubicBezTo>
                  <a:cubicBezTo>
                    <a:pt x="3049" y="4002"/>
                    <a:pt x="3954" y="3097"/>
                    <a:pt x="3978" y="2001"/>
                  </a:cubicBezTo>
                  <a:cubicBezTo>
                    <a:pt x="3978" y="906"/>
                    <a:pt x="3097" y="1"/>
                    <a:pt x="1977" y="1"/>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3" name="Google Shape;16023;p451"/>
            <p:cNvSpPr/>
            <p:nvPr/>
          </p:nvSpPr>
          <p:spPr>
            <a:xfrm>
              <a:off x="793535" y="1660999"/>
              <a:ext cx="73647" cy="97985"/>
            </a:xfrm>
            <a:custGeom>
              <a:rect b="b" l="l" r="r" t="t"/>
              <a:pathLst>
                <a:path extrusionOk="0" h="2790" w="2097">
                  <a:moveTo>
                    <a:pt x="191" y="1"/>
                  </a:moveTo>
                  <a:cubicBezTo>
                    <a:pt x="158" y="1"/>
                    <a:pt x="123" y="8"/>
                    <a:pt x="96" y="27"/>
                  </a:cubicBezTo>
                  <a:cubicBezTo>
                    <a:pt x="48" y="50"/>
                    <a:pt x="1" y="169"/>
                    <a:pt x="72" y="241"/>
                  </a:cubicBezTo>
                  <a:lnTo>
                    <a:pt x="763" y="1241"/>
                  </a:lnTo>
                  <a:lnTo>
                    <a:pt x="429" y="1241"/>
                  </a:lnTo>
                  <a:cubicBezTo>
                    <a:pt x="334" y="1241"/>
                    <a:pt x="287" y="1313"/>
                    <a:pt x="287" y="1408"/>
                  </a:cubicBezTo>
                  <a:cubicBezTo>
                    <a:pt x="287" y="1479"/>
                    <a:pt x="334" y="1551"/>
                    <a:pt x="429" y="1551"/>
                  </a:cubicBezTo>
                  <a:lnTo>
                    <a:pt x="906" y="1551"/>
                  </a:lnTo>
                  <a:lnTo>
                    <a:pt x="906" y="1884"/>
                  </a:lnTo>
                  <a:lnTo>
                    <a:pt x="429" y="1884"/>
                  </a:lnTo>
                  <a:cubicBezTo>
                    <a:pt x="334" y="1884"/>
                    <a:pt x="287" y="1932"/>
                    <a:pt x="287" y="2027"/>
                  </a:cubicBezTo>
                  <a:cubicBezTo>
                    <a:pt x="287" y="2122"/>
                    <a:pt x="334" y="2170"/>
                    <a:pt x="429" y="2170"/>
                  </a:cubicBezTo>
                  <a:lnTo>
                    <a:pt x="906" y="2170"/>
                  </a:lnTo>
                  <a:lnTo>
                    <a:pt x="906" y="2646"/>
                  </a:lnTo>
                  <a:cubicBezTo>
                    <a:pt x="906" y="2741"/>
                    <a:pt x="953" y="2789"/>
                    <a:pt x="1049" y="2789"/>
                  </a:cubicBezTo>
                  <a:cubicBezTo>
                    <a:pt x="1144" y="2789"/>
                    <a:pt x="1192" y="2741"/>
                    <a:pt x="1192" y="2646"/>
                  </a:cubicBezTo>
                  <a:lnTo>
                    <a:pt x="1192" y="2170"/>
                  </a:lnTo>
                  <a:lnTo>
                    <a:pt x="1668" y="2170"/>
                  </a:lnTo>
                  <a:cubicBezTo>
                    <a:pt x="1763" y="2170"/>
                    <a:pt x="1835" y="2122"/>
                    <a:pt x="1835" y="2027"/>
                  </a:cubicBezTo>
                  <a:cubicBezTo>
                    <a:pt x="1835" y="1932"/>
                    <a:pt x="1763" y="1884"/>
                    <a:pt x="1668" y="1884"/>
                  </a:cubicBezTo>
                  <a:lnTo>
                    <a:pt x="1192" y="1884"/>
                  </a:lnTo>
                  <a:lnTo>
                    <a:pt x="1192" y="1551"/>
                  </a:lnTo>
                  <a:lnTo>
                    <a:pt x="1668" y="1551"/>
                  </a:lnTo>
                  <a:cubicBezTo>
                    <a:pt x="1763" y="1551"/>
                    <a:pt x="1835" y="1479"/>
                    <a:pt x="1835" y="1408"/>
                  </a:cubicBezTo>
                  <a:cubicBezTo>
                    <a:pt x="1835" y="1313"/>
                    <a:pt x="1763" y="1241"/>
                    <a:pt x="1668" y="1241"/>
                  </a:cubicBezTo>
                  <a:lnTo>
                    <a:pt x="1358" y="1241"/>
                  </a:lnTo>
                  <a:lnTo>
                    <a:pt x="2025" y="241"/>
                  </a:lnTo>
                  <a:cubicBezTo>
                    <a:pt x="2096" y="146"/>
                    <a:pt x="2073" y="50"/>
                    <a:pt x="1954" y="27"/>
                  </a:cubicBezTo>
                  <a:cubicBezTo>
                    <a:pt x="1926" y="8"/>
                    <a:pt x="1896" y="1"/>
                    <a:pt x="1865" y="1"/>
                  </a:cubicBezTo>
                  <a:cubicBezTo>
                    <a:pt x="1816" y="1"/>
                    <a:pt x="1769" y="21"/>
                    <a:pt x="1739" y="50"/>
                  </a:cubicBezTo>
                  <a:lnTo>
                    <a:pt x="1025" y="1122"/>
                  </a:lnTo>
                  <a:lnTo>
                    <a:pt x="310" y="50"/>
                  </a:lnTo>
                  <a:cubicBezTo>
                    <a:pt x="296" y="21"/>
                    <a:pt x="245" y="1"/>
                    <a:pt x="191" y="1"/>
                  </a:cubicBezTo>
                  <a:close/>
                </a:path>
              </a:pathLst>
            </a:custGeom>
            <a:solidFill>
              <a:srgbClr val="C37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4" name="Google Shape;16024;p451"/>
          <p:cNvSpPr txBox="1"/>
          <p:nvPr>
            <p:ph type="title"/>
          </p:nvPr>
        </p:nvSpPr>
        <p:spPr>
          <a:xfrm>
            <a:off x="883125" y="759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Gap Analysis</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8" name="Shape 16028"/>
        <p:cNvGrpSpPr/>
        <p:nvPr/>
      </p:nvGrpSpPr>
      <p:grpSpPr>
        <a:xfrm>
          <a:off x="0" y="0"/>
          <a:ext cx="0" cy="0"/>
          <a:chOff x="0" y="0"/>
          <a:chExt cx="0" cy="0"/>
        </a:xfrm>
      </p:grpSpPr>
      <p:grpSp>
        <p:nvGrpSpPr>
          <p:cNvPr id="16029" name="Google Shape;16029;p452"/>
          <p:cNvGrpSpPr/>
          <p:nvPr/>
        </p:nvGrpSpPr>
        <p:grpSpPr>
          <a:xfrm>
            <a:off x="175" y="4124425"/>
            <a:ext cx="9143654" cy="2381050"/>
            <a:chOff x="0" y="4114800"/>
            <a:chExt cx="9143654" cy="2381050"/>
          </a:xfrm>
        </p:grpSpPr>
        <p:sp>
          <p:nvSpPr>
            <p:cNvPr id="16030" name="Google Shape;16030;p452"/>
            <p:cNvSpPr/>
            <p:nvPr/>
          </p:nvSpPr>
          <p:spPr>
            <a:xfrm>
              <a:off x="7800" y="4114800"/>
              <a:ext cx="9129022" cy="425934"/>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1" name="Google Shape;16031;p452"/>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2" name="Google Shape;16032;p452"/>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3" name="Google Shape;16033;p452"/>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4" name="Google Shape;16034;p452"/>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5" name="Google Shape;16035;p452"/>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6" name="Google Shape;16036;p452"/>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7" name="Google Shape;16037;p452"/>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8" name="Google Shape;16038;p452"/>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9" name="Google Shape;16039;p452"/>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0" name="Google Shape;16040;p452"/>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1" name="Google Shape;16041;p452"/>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2" name="Google Shape;16042;p452"/>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3" name="Google Shape;16043;p452"/>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4" name="Google Shape;16044;p452"/>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5" name="Google Shape;16045;p452"/>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6" name="Google Shape;16046;p452"/>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7" name="Google Shape;16047;p452"/>
          <p:cNvSpPr txBox="1"/>
          <p:nvPr>
            <p:ph type="title"/>
          </p:nvPr>
        </p:nvSpPr>
        <p:spPr>
          <a:xfrm>
            <a:off x="1303475" y="0"/>
            <a:ext cx="27951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Subscription Option</a:t>
            </a:r>
            <a:endParaRPr b="1" sz="2000"/>
          </a:p>
        </p:txBody>
      </p:sp>
      <p:grpSp>
        <p:nvGrpSpPr>
          <p:cNvPr id="16048" name="Google Shape;16048;p452"/>
          <p:cNvGrpSpPr/>
          <p:nvPr/>
        </p:nvGrpSpPr>
        <p:grpSpPr>
          <a:xfrm rot="343916">
            <a:off x="7238671" y="-522442"/>
            <a:ext cx="2668546" cy="4015705"/>
            <a:chOff x="5219200" y="-59750"/>
            <a:chExt cx="3222725" cy="4849650"/>
          </a:xfrm>
        </p:grpSpPr>
        <p:sp>
          <p:nvSpPr>
            <p:cNvPr id="16049" name="Google Shape;16049;p45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0" name="Google Shape;16050;p45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1" name="Google Shape;16051;p45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2" name="Google Shape;16052;p45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3" name="Google Shape;16053;p45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4" name="Google Shape;16054;p45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5" name="Google Shape;16055;p45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6" name="Google Shape;16056;p45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7" name="Google Shape;16057;p45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8" name="Google Shape;16058;p45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9" name="Google Shape;16059;p45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0" name="Google Shape;16060;p45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1" name="Google Shape;16061;p45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2" name="Google Shape;16062;p45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3" name="Google Shape;16063;p45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4" name="Google Shape;16064;p45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5" name="Google Shape;16065;p45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6" name="Google Shape;16066;p45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7" name="Google Shape;16067;p45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8" name="Google Shape;16068;p45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9" name="Google Shape;16069;p45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0" name="Google Shape;16070;p45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1" name="Google Shape;16071;p452"/>
          <p:cNvGrpSpPr/>
          <p:nvPr/>
        </p:nvGrpSpPr>
        <p:grpSpPr>
          <a:xfrm rot="10800000">
            <a:off x="-1250959" y="-2630384"/>
            <a:ext cx="2668416" cy="4015510"/>
            <a:chOff x="5219200" y="-59750"/>
            <a:chExt cx="3222725" cy="4849650"/>
          </a:xfrm>
        </p:grpSpPr>
        <p:sp>
          <p:nvSpPr>
            <p:cNvPr id="16072" name="Google Shape;16072;p452"/>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3" name="Google Shape;16073;p452"/>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4" name="Google Shape;16074;p452"/>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5" name="Google Shape;16075;p452"/>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6" name="Google Shape;16076;p452"/>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7" name="Google Shape;16077;p452"/>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8" name="Google Shape;16078;p452"/>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9" name="Google Shape;16079;p452"/>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0" name="Google Shape;16080;p452"/>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1" name="Google Shape;16081;p452"/>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2" name="Google Shape;16082;p452"/>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3" name="Google Shape;16083;p452"/>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4" name="Google Shape;16084;p452"/>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5" name="Google Shape;16085;p452"/>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6" name="Google Shape;16086;p452"/>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7" name="Google Shape;16087;p452"/>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8" name="Google Shape;16088;p452"/>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9" name="Google Shape;16089;p452"/>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0" name="Google Shape;16090;p452"/>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1" name="Google Shape;16091;p452"/>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2" name="Google Shape;16092;p452"/>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3" name="Google Shape;16093;p452"/>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94" name="Google Shape;16094;p452"/>
          <p:cNvPicPr preferRelativeResize="0"/>
          <p:nvPr/>
        </p:nvPicPr>
        <p:blipFill>
          <a:blip r:embed="rId3">
            <a:alphaModFix/>
          </a:blip>
          <a:stretch>
            <a:fillRect/>
          </a:stretch>
        </p:blipFill>
        <p:spPr>
          <a:xfrm>
            <a:off x="1586286" y="769664"/>
            <a:ext cx="2229482" cy="3519358"/>
          </a:xfrm>
          <a:prstGeom prst="rect">
            <a:avLst/>
          </a:prstGeom>
          <a:noFill/>
          <a:ln>
            <a:noFill/>
          </a:ln>
        </p:spPr>
      </p:pic>
      <p:sp>
        <p:nvSpPr>
          <p:cNvPr id="16095" name="Google Shape;16095;p452"/>
          <p:cNvSpPr/>
          <p:nvPr/>
        </p:nvSpPr>
        <p:spPr>
          <a:xfrm>
            <a:off x="1505313" y="493088"/>
            <a:ext cx="2391423" cy="4157336"/>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96" name="Google Shape;16096;p452"/>
          <p:cNvPicPr preferRelativeResize="0"/>
          <p:nvPr/>
        </p:nvPicPr>
        <p:blipFill>
          <a:blip r:embed="rId4">
            <a:alphaModFix/>
          </a:blip>
          <a:stretch>
            <a:fillRect/>
          </a:stretch>
        </p:blipFill>
        <p:spPr>
          <a:xfrm>
            <a:off x="5179303" y="784186"/>
            <a:ext cx="2328692" cy="2394058"/>
          </a:xfrm>
          <a:prstGeom prst="rect">
            <a:avLst/>
          </a:prstGeom>
          <a:noFill/>
          <a:ln>
            <a:noFill/>
          </a:ln>
        </p:spPr>
      </p:pic>
      <p:pic>
        <p:nvPicPr>
          <p:cNvPr id="16097" name="Google Shape;16097;p452"/>
          <p:cNvPicPr preferRelativeResize="0"/>
          <p:nvPr/>
        </p:nvPicPr>
        <p:blipFill>
          <a:blip r:embed="rId5">
            <a:alphaModFix/>
          </a:blip>
          <a:stretch>
            <a:fillRect/>
          </a:stretch>
        </p:blipFill>
        <p:spPr>
          <a:xfrm>
            <a:off x="5179303" y="2859604"/>
            <a:ext cx="2328693" cy="1508896"/>
          </a:xfrm>
          <a:prstGeom prst="rect">
            <a:avLst/>
          </a:prstGeom>
          <a:noFill/>
          <a:ln>
            <a:noFill/>
          </a:ln>
        </p:spPr>
      </p:pic>
      <p:pic>
        <p:nvPicPr>
          <p:cNvPr id="16098" name="Google Shape;16098;p452"/>
          <p:cNvPicPr preferRelativeResize="0"/>
          <p:nvPr/>
        </p:nvPicPr>
        <p:blipFill>
          <a:blip r:embed="rId6">
            <a:alphaModFix/>
          </a:blip>
          <a:stretch>
            <a:fillRect/>
          </a:stretch>
        </p:blipFill>
        <p:spPr>
          <a:xfrm>
            <a:off x="6681474" y="947520"/>
            <a:ext cx="577145" cy="250554"/>
          </a:xfrm>
          <a:prstGeom prst="rect">
            <a:avLst/>
          </a:prstGeom>
          <a:noFill/>
          <a:ln>
            <a:noFill/>
          </a:ln>
        </p:spPr>
      </p:pic>
      <p:sp>
        <p:nvSpPr>
          <p:cNvPr id="16099" name="Google Shape;16099;p452"/>
          <p:cNvSpPr/>
          <p:nvPr/>
        </p:nvSpPr>
        <p:spPr>
          <a:xfrm>
            <a:off x="5147950" y="488400"/>
            <a:ext cx="2391423" cy="4104202"/>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0" name="Google Shape;16100;p452"/>
          <p:cNvPicPr preferRelativeResize="0"/>
          <p:nvPr/>
        </p:nvPicPr>
        <p:blipFill>
          <a:blip r:embed="rId7">
            <a:alphaModFix/>
          </a:blip>
          <a:stretch>
            <a:fillRect/>
          </a:stretch>
        </p:blipFill>
        <p:spPr>
          <a:xfrm>
            <a:off x="5277651" y="846236"/>
            <a:ext cx="253255" cy="126322"/>
          </a:xfrm>
          <a:prstGeom prst="rect">
            <a:avLst/>
          </a:prstGeom>
          <a:noFill/>
          <a:ln>
            <a:noFill/>
          </a:ln>
        </p:spPr>
      </p:pic>
      <p:sp>
        <p:nvSpPr>
          <p:cNvPr id="16101" name="Google Shape;16101;p452"/>
          <p:cNvSpPr txBox="1"/>
          <p:nvPr>
            <p:ph type="title"/>
          </p:nvPr>
        </p:nvSpPr>
        <p:spPr>
          <a:xfrm rot="-259">
            <a:off x="4572000" y="-21310"/>
            <a:ext cx="3978300" cy="53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Real Time Delivery Tracking</a:t>
            </a:r>
            <a:endParaRPr b="1" sz="2000"/>
          </a:p>
        </p:txBody>
      </p:sp>
      <p:sp>
        <p:nvSpPr>
          <p:cNvPr id="16102" name="Google Shape;16102;p452"/>
          <p:cNvSpPr/>
          <p:nvPr/>
        </p:nvSpPr>
        <p:spPr>
          <a:xfrm>
            <a:off x="1662325" y="3901000"/>
            <a:ext cx="2044500" cy="2367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6" name="Shape 16106"/>
        <p:cNvGrpSpPr/>
        <p:nvPr/>
      </p:nvGrpSpPr>
      <p:grpSpPr>
        <a:xfrm>
          <a:off x="0" y="0"/>
          <a:ext cx="0" cy="0"/>
          <a:chOff x="0" y="0"/>
          <a:chExt cx="0" cy="0"/>
        </a:xfrm>
      </p:grpSpPr>
      <p:grpSp>
        <p:nvGrpSpPr>
          <p:cNvPr id="16107" name="Google Shape;16107;p453"/>
          <p:cNvGrpSpPr/>
          <p:nvPr/>
        </p:nvGrpSpPr>
        <p:grpSpPr>
          <a:xfrm>
            <a:off x="-28575" y="3761101"/>
            <a:ext cx="9171999" cy="2734751"/>
            <a:chOff x="0" y="3761099"/>
            <a:chExt cx="9143654" cy="2734751"/>
          </a:xfrm>
        </p:grpSpPr>
        <p:sp>
          <p:nvSpPr>
            <p:cNvPr id="16108" name="Google Shape;16108;p453"/>
            <p:cNvSpPr/>
            <p:nvPr/>
          </p:nvSpPr>
          <p:spPr>
            <a:xfrm>
              <a:off x="7800" y="3761099"/>
              <a:ext cx="9129022" cy="779719"/>
            </a:xfrm>
            <a:custGeom>
              <a:rect b="b" l="l" r="r" t="t"/>
              <a:pathLst>
                <a:path extrusionOk="0" h="67905" w="284504">
                  <a:moveTo>
                    <a:pt x="0" y="1"/>
                  </a:moveTo>
                  <a:lnTo>
                    <a:pt x="0" y="64530"/>
                  </a:lnTo>
                  <a:lnTo>
                    <a:pt x="7326" y="67904"/>
                  </a:lnTo>
                  <a:lnTo>
                    <a:pt x="277148" y="67904"/>
                  </a:lnTo>
                  <a:lnTo>
                    <a:pt x="284504" y="65138"/>
                  </a:lnTo>
                  <a:lnTo>
                    <a:pt x="2845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9" name="Google Shape;16109;p453"/>
            <p:cNvSpPr/>
            <p:nvPr/>
          </p:nvSpPr>
          <p:spPr>
            <a:xfrm>
              <a:off x="7798" y="4256425"/>
              <a:ext cx="962657" cy="284225"/>
            </a:xfrm>
            <a:custGeom>
              <a:rect b="b" l="l" r="r" t="t"/>
              <a:pathLst>
                <a:path extrusionOk="0" h="11369" w="30001">
                  <a:moveTo>
                    <a:pt x="0" y="0"/>
                  </a:moveTo>
                  <a:lnTo>
                    <a:pt x="0" y="3618"/>
                  </a:lnTo>
                  <a:lnTo>
                    <a:pt x="19636" y="11368"/>
                  </a:lnTo>
                  <a:lnTo>
                    <a:pt x="30001" y="11368"/>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0" name="Google Shape;16110;p453"/>
            <p:cNvSpPr/>
            <p:nvPr/>
          </p:nvSpPr>
          <p:spPr>
            <a:xfrm>
              <a:off x="7798" y="4144725"/>
              <a:ext cx="1404470" cy="395925"/>
            </a:xfrm>
            <a:custGeom>
              <a:rect b="b" l="l" r="r" t="t"/>
              <a:pathLst>
                <a:path extrusionOk="0" h="15837" w="43770">
                  <a:moveTo>
                    <a:pt x="0" y="0"/>
                  </a:moveTo>
                  <a:lnTo>
                    <a:pt x="0" y="1459"/>
                  </a:lnTo>
                  <a:lnTo>
                    <a:pt x="39241" y="15836"/>
                  </a:lnTo>
                  <a:lnTo>
                    <a:pt x="43770" y="1583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1" name="Google Shape;16111;p453"/>
            <p:cNvSpPr/>
            <p:nvPr/>
          </p:nvSpPr>
          <p:spPr>
            <a:xfrm>
              <a:off x="8173509" y="4256425"/>
              <a:ext cx="963620" cy="284225"/>
            </a:xfrm>
            <a:custGeom>
              <a:rect b="b" l="l" r="r" t="t"/>
              <a:pathLst>
                <a:path extrusionOk="0" h="11369" w="30031">
                  <a:moveTo>
                    <a:pt x="30031" y="0"/>
                  </a:moveTo>
                  <a:lnTo>
                    <a:pt x="0" y="11368"/>
                  </a:lnTo>
                  <a:lnTo>
                    <a:pt x="10365" y="11368"/>
                  </a:lnTo>
                  <a:lnTo>
                    <a:pt x="30031" y="3618"/>
                  </a:lnTo>
                  <a:lnTo>
                    <a:pt x="300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2" name="Google Shape;16112;p453"/>
            <p:cNvSpPr/>
            <p:nvPr/>
          </p:nvSpPr>
          <p:spPr>
            <a:xfrm>
              <a:off x="7732642" y="4144725"/>
              <a:ext cx="1404470" cy="395925"/>
            </a:xfrm>
            <a:custGeom>
              <a:rect b="b" l="l" r="r" t="t"/>
              <a:pathLst>
                <a:path extrusionOk="0" h="15837" w="43770">
                  <a:moveTo>
                    <a:pt x="43770" y="0"/>
                  </a:moveTo>
                  <a:lnTo>
                    <a:pt x="0" y="15836"/>
                  </a:lnTo>
                  <a:lnTo>
                    <a:pt x="4499" y="15836"/>
                  </a:lnTo>
                  <a:lnTo>
                    <a:pt x="43770" y="1459"/>
                  </a:lnTo>
                  <a:lnTo>
                    <a:pt x="43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3" name="Google Shape;16113;p453"/>
            <p:cNvSpPr/>
            <p:nvPr/>
          </p:nvSpPr>
          <p:spPr>
            <a:xfrm>
              <a:off x="0" y="4770100"/>
              <a:ext cx="9143654" cy="360225"/>
            </a:xfrm>
            <a:custGeom>
              <a:rect b="b" l="l" r="r" t="t"/>
              <a:pathLst>
                <a:path extrusionOk="0" h="14409" w="284960">
                  <a:moveTo>
                    <a:pt x="0" y="1"/>
                  </a:moveTo>
                  <a:lnTo>
                    <a:pt x="0" y="14408"/>
                  </a:lnTo>
                  <a:lnTo>
                    <a:pt x="284960" y="14408"/>
                  </a:lnTo>
                  <a:lnTo>
                    <a:pt x="2849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4" name="Google Shape;16114;p453"/>
            <p:cNvSpPr/>
            <p:nvPr/>
          </p:nvSpPr>
          <p:spPr>
            <a:xfrm>
              <a:off x="0" y="4770100"/>
              <a:ext cx="9143654" cy="180875"/>
            </a:xfrm>
            <a:custGeom>
              <a:rect b="b" l="l" r="r" t="t"/>
              <a:pathLst>
                <a:path extrusionOk="0" h="7235" w="284960">
                  <a:moveTo>
                    <a:pt x="0" y="1"/>
                  </a:moveTo>
                  <a:lnTo>
                    <a:pt x="0" y="1825"/>
                  </a:lnTo>
                  <a:lnTo>
                    <a:pt x="284960" y="7235"/>
                  </a:lnTo>
                  <a:lnTo>
                    <a:pt x="284960"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5" name="Google Shape;16115;p453"/>
            <p:cNvSpPr/>
            <p:nvPr/>
          </p:nvSpPr>
          <p:spPr>
            <a:xfrm>
              <a:off x="675917" y="4770100"/>
              <a:ext cx="7790909" cy="360225"/>
            </a:xfrm>
            <a:custGeom>
              <a:rect b="b" l="l" r="r" t="t"/>
              <a:pathLst>
                <a:path extrusionOk="0" h="14409" w="242802">
                  <a:moveTo>
                    <a:pt x="0" y="1"/>
                  </a:moveTo>
                  <a:lnTo>
                    <a:pt x="19089" y="14408"/>
                  </a:lnTo>
                  <a:lnTo>
                    <a:pt x="223713" y="14408"/>
                  </a:lnTo>
                  <a:cubicBezTo>
                    <a:pt x="229792" y="9819"/>
                    <a:pt x="235658" y="5411"/>
                    <a:pt x="242801" y="1"/>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6" name="Google Shape;16116;p453"/>
            <p:cNvSpPr/>
            <p:nvPr/>
          </p:nvSpPr>
          <p:spPr>
            <a:xfrm>
              <a:off x="0" y="4540625"/>
              <a:ext cx="9143654" cy="229500"/>
            </a:xfrm>
            <a:custGeom>
              <a:rect b="b" l="l" r="r" t="t"/>
              <a:pathLst>
                <a:path extrusionOk="0" h="9180" w="284960">
                  <a:moveTo>
                    <a:pt x="0" y="0"/>
                  </a:moveTo>
                  <a:lnTo>
                    <a:pt x="0" y="9180"/>
                  </a:lnTo>
                  <a:lnTo>
                    <a:pt x="284960" y="9180"/>
                  </a:lnTo>
                  <a:lnTo>
                    <a:pt x="2849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7" name="Google Shape;16117;p453"/>
            <p:cNvSpPr/>
            <p:nvPr/>
          </p:nvSpPr>
          <p:spPr>
            <a:xfrm>
              <a:off x="0" y="4540625"/>
              <a:ext cx="9143654" cy="61575"/>
            </a:xfrm>
            <a:custGeom>
              <a:rect b="b" l="l" r="r" t="t"/>
              <a:pathLst>
                <a:path extrusionOk="0" h="2463" w="284960">
                  <a:moveTo>
                    <a:pt x="0" y="0"/>
                  </a:moveTo>
                  <a:lnTo>
                    <a:pt x="0" y="943"/>
                  </a:lnTo>
                  <a:lnTo>
                    <a:pt x="284960" y="2462"/>
                  </a:lnTo>
                  <a:lnTo>
                    <a:pt x="28496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8" name="Google Shape;16118;p453"/>
            <p:cNvSpPr/>
            <p:nvPr/>
          </p:nvSpPr>
          <p:spPr>
            <a:xfrm>
              <a:off x="242847" y="4540625"/>
              <a:ext cx="8659903" cy="229500"/>
            </a:xfrm>
            <a:custGeom>
              <a:rect b="b" l="l" r="r" t="t"/>
              <a:pathLst>
                <a:path extrusionOk="0" h="9180" w="269884">
                  <a:moveTo>
                    <a:pt x="1" y="0"/>
                  </a:moveTo>
                  <a:lnTo>
                    <a:pt x="11399" y="9180"/>
                  </a:lnTo>
                  <a:lnTo>
                    <a:pt x="258425" y="9180"/>
                  </a:lnTo>
                  <a:cubicBezTo>
                    <a:pt x="264504" y="4286"/>
                    <a:pt x="269884" y="0"/>
                    <a:pt x="269884" y="0"/>
                  </a:cubicBezTo>
                  <a:close/>
                </a:path>
              </a:pathLst>
            </a:custGeom>
            <a:solidFill>
              <a:srgbClr val="28284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9" name="Google Shape;16119;p453"/>
            <p:cNvSpPr/>
            <p:nvPr/>
          </p:nvSpPr>
          <p:spPr>
            <a:xfrm>
              <a:off x="242847" y="4540625"/>
              <a:ext cx="8657978" cy="1955225"/>
            </a:xfrm>
            <a:custGeom>
              <a:rect b="b" l="l" r="r" t="t"/>
              <a:pathLst>
                <a:path extrusionOk="0" h="78209" w="269824">
                  <a:moveTo>
                    <a:pt x="1" y="0"/>
                  </a:moveTo>
                  <a:lnTo>
                    <a:pt x="134927" y="78208"/>
                  </a:lnTo>
                  <a:lnTo>
                    <a:pt x="269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0" name="Google Shape;16120;p453"/>
            <p:cNvSpPr/>
            <p:nvPr/>
          </p:nvSpPr>
          <p:spPr>
            <a:xfrm>
              <a:off x="636897" y="4540625"/>
              <a:ext cx="7868914" cy="1777400"/>
            </a:xfrm>
            <a:custGeom>
              <a:rect b="b" l="l" r="r" t="t"/>
              <a:pathLst>
                <a:path extrusionOk="0" h="71096" w="245233">
                  <a:moveTo>
                    <a:pt x="0" y="0"/>
                  </a:moveTo>
                  <a:lnTo>
                    <a:pt x="122647" y="71096"/>
                  </a:lnTo>
                  <a:lnTo>
                    <a:pt x="245233" y="0"/>
                  </a:lnTo>
                  <a:lnTo>
                    <a:pt x="234838" y="0"/>
                  </a:lnTo>
                  <a:cubicBezTo>
                    <a:pt x="201372" y="19423"/>
                    <a:pt x="122647" y="65077"/>
                    <a:pt x="122647" y="65077"/>
                  </a:cubicBezTo>
                  <a:lnTo>
                    <a:pt x="10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1" name="Google Shape;16121;p453"/>
            <p:cNvSpPr/>
            <p:nvPr/>
          </p:nvSpPr>
          <p:spPr>
            <a:xfrm>
              <a:off x="1266991" y="4540625"/>
              <a:ext cx="6609768" cy="1493200"/>
            </a:xfrm>
            <a:custGeom>
              <a:rect b="b" l="l" r="r" t="t"/>
              <a:pathLst>
                <a:path extrusionOk="0" h="59728" w="205992">
                  <a:moveTo>
                    <a:pt x="0" y="0"/>
                  </a:moveTo>
                  <a:lnTo>
                    <a:pt x="103011" y="59728"/>
                  </a:lnTo>
                  <a:lnTo>
                    <a:pt x="205992" y="0"/>
                  </a:lnTo>
                  <a:lnTo>
                    <a:pt x="201493" y="0"/>
                  </a:lnTo>
                  <a:lnTo>
                    <a:pt x="103011" y="57114"/>
                  </a:lnTo>
                  <a:lnTo>
                    <a:pt x="45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2" name="Google Shape;16122;p453"/>
            <p:cNvSpPr/>
            <p:nvPr/>
          </p:nvSpPr>
          <p:spPr>
            <a:xfrm>
              <a:off x="1487408" y="5000350"/>
              <a:ext cx="6061650" cy="300950"/>
            </a:xfrm>
            <a:custGeom>
              <a:rect b="b" l="l" r="r" t="t"/>
              <a:pathLst>
                <a:path extrusionOk="0" h="12038" w="188910">
                  <a:moveTo>
                    <a:pt x="0" y="1"/>
                  </a:moveTo>
                  <a:cubicBezTo>
                    <a:pt x="7797" y="3653"/>
                    <a:pt x="16982" y="6945"/>
                    <a:pt x="32668" y="6945"/>
                  </a:cubicBezTo>
                  <a:cubicBezTo>
                    <a:pt x="37346" y="6945"/>
                    <a:pt x="42602" y="6652"/>
                    <a:pt x="48573" y="5989"/>
                  </a:cubicBezTo>
                  <a:cubicBezTo>
                    <a:pt x="52188" y="5587"/>
                    <a:pt x="55475" y="5414"/>
                    <a:pt x="58568" y="5414"/>
                  </a:cubicBezTo>
                  <a:cubicBezTo>
                    <a:pt x="77716" y="5414"/>
                    <a:pt x="89445" y="12037"/>
                    <a:pt x="125504" y="12037"/>
                  </a:cubicBezTo>
                  <a:cubicBezTo>
                    <a:pt x="167359" y="12037"/>
                    <a:pt x="188910" y="1"/>
                    <a:pt x="18891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3" name="Google Shape;16123;p453"/>
            <p:cNvSpPr/>
            <p:nvPr/>
          </p:nvSpPr>
          <p:spPr>
            <a:xfrm>
              <a:off x="441830" y="4540625"/>
              <a:ext cx="8153723" cy="300950"/>
            </a:xfrm>
            <a:custGeom>
              <a:rect b="b" l="l" r="r" t="t"/>
              <a:pathLst>
                <a:path extrusionOk="0" h="12038" w="254109">
                  <a:moveTo>
                    <a:pt x="0" y="0"/>
                  </a:moveTo>
                  <a:cubicBezTo>
                    <a:pt x="0" y="0"/>
                    <a:pt x="28967" y="12037"/>
                    <a:pt x="85260" y="12037"/>
                  </a:cubicBezTo>
                  <a:cubicBezTo>
                    <a:pt x="133697" y="12037"/>
                    <a:pt x="149490" y="5414"/>
                    <a:pt x="175251" y="5414"/>
                  </a:cubicBezTo>
                  <a:cubicBezTo>
                    <a:pt x="179413" y="5414"/>
                    <a:pt x="183835" y="5587"/>
                    <a:pt x="188697" y="5988"/>
                  </a:cubicBezTo>
                  <a:cubicBezTo>
                    <a:pt x="196698" y="6649"/>
                    <a:pt x="203752" y="6941"/>
                    <a:pt x="210036" y="6941"/>
                  </a:cubicBezTo>
                  <a:cubicBezTo>
                    <a:pt x="231203" y="6941"/>
                    <a:pt x="243632" y="3633"/>
                    <a:pt x="25410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4" name="Google Shape;16124;p453"/>
            <p:cNvSpPr/>
            <p:nvPr/>
          </p:nvSpPr>
          <p:spPr>
            <a:xfrm>
              <a:off x="1873660" y="5000350"/>
              <a:ext cx="5289207" cy="107175"/>
            </a:xfrm>
            <a:custGeom>
              <a:rect b="b" l="l" r="r" t="t"/>
              <a:pathLst>
                <a:path extrusionOk="0" h="4287" w="164837">
                  <a:moveTo>
                    <a:pt x="0" y="1"/>
                  </a:moveTo>
                  <a:cubicBezTo>
                    <a:pt x="6759" y="1306"/>
                    <a:pt x="14750" y="2486"/>
                    <a:pt x="28331" y="2486"/>
                  </a:cubicBezTo>
                  <a:cubicBezTo>
                    <a:pt x="32463" y="2486"/>
                    <a:pt x="37113" y="2377"/>
                    <a:pt x="42402" y="2128"/>
                  </a:cubicBezTo>
                  <a:cubicBezTo>
                    <a:pt x="45558" y="1984"/>
                    <a:pt x="48427" y="1922"/>
                    <a:pt x="51129" y="1922"/>
                  </a:cubicBezTo>
                  <a:cubicBezTo>
                    <a:pt x="67813" y="1922"/>
                    <a:pt x="78071" y="4286"/>
                    <a:pt x="109516" y="4286"/>
                  </a:cubicBezTo>
                  <a:cubicBezTo>
                    <a:pt x="146021" y="4286"/>
                    <a:pt x="164836" y="1"/>
                    <a:pt x="164836"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5" name="Google Shape;16125;p453"/>
          <p:cNvSpPr txBox="1"/>
          <p:nvPr>
            <p:ph type="title"/>
          </p:nvPr>
        </p:nvSpPr>
        <p:spPr>
          <a:xfrm>
            <a:off x="608500" y="1832975"/>
            <a:ext cx="2984100" cy="595500"/>
          </a:xfrm>
          <a:prstGeom prst="rect">
            <a:avLst/>
          </a:prstGeom>
        </p:spPr>
        <p:txBody>
          <a:bodyPr anchorCtr="0" anchor="ctr" bIns="91425" lIns="91425" spcFirstLastPara="1" rIns="91425" wrap="square" tIns="182875">
            <a:noAutofit/>
          </a:bodyPr>
          <a:lstStyle/>
          <a:p>
            <a:pPr indent="0" lvl="0" marL="0" rtl="0" algn="ctr">
              <a:spcBef>
                <a:spcPts val="0"/>
              </a:spcBef>
              <a:spcAft>
                <a:spcPts val="0"/>
              </a:spcAft>
              <a:buNone/>
            </a:pPr>
            <a:r>
              <a:rPr b="1" lang="en"/>
              <a:t>Introducing Weee! chatbot</a:t>
            </a:r>
            <a:endParaRPr b="1"/>
          </a:p>
        </p:txBody>
      </p:sp>
      <p:sp>
        <p:nvSpPr>
          <p:cNvPr id="16126" name="Google Shape;16126;p453"/>
          <p:cNvSpPr/>
          <p:nvPr/>
        </p:nvSpPr>
        <p:spPr>
          <a:xfrm>
            <a:off x="3795025" y="202336"/>
            <a:ext cx="1989144" cy="4130511"/>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7" name="Google Shape;16127;p453"/>
          <p:cNvGrpSpPr/>
          <p:nvPr/>
        </p:nvGrpSpPr>
        <p:grpSpPr>
          <a:xfrm flipH="1" rot="-343916">
            <a:off x="-773204" y="-474292"/>
            <a:ext cx="2668546" cy="4015705"/>
            <a:chOff x="5219200" y="-59750"/>
            <a:chExt cx="3222725" cy="4849650"/>
          </a:xfrm>
        </p:grpSpPr>
        <p:sp>
          <p:nvSpPr>
            <p:cNvPr id="16128" name="Google Shape;16128;p45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9" name="Google Shape;16129;p45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0" name="Google Shape;16130;p45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1" name="Google Shape;16131;p45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2" name="Google Shape;16132;p45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3" name="Google Shape;16133;p45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4" name="Google Shape;16134;p45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5" name="Google Shape;16135;p45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6" name="Google Shape;16136;p45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7" name="Google Shape;16137;p45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8" name="Google Shape;16138;p45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9" name="Google Shape;16139;p45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0" name="Google Shape;16140;p45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1" name="Google Shape;16141;p45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2" name="Google Shape;16142;p45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3" name="Google Shape;16143;p45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4" name="Google Shape;16144;p45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5" name="Google Shape;16145;p45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6" name="Google Shape;16146;p45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7" name="Google Shape;16147;p45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8" name="Google Shape;16148;p45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9" name="Google Shape;16149;p45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0" name="Google Shape;16150;p453"/>
          <p:cNvGrpSpPr/>
          <p:nvPr/>
        </p:nvGrpSpPr>
        <p:grpSpPr>
          <a:xfrm flipH="1" rot="-8100000">
            <a:off x="8352659" y="-2128334"/>
            <a:ext cx="2668487" cy="4015617"/>
            <a:chOff x="5219200" y="-59750"/>
            <a:chExt cx="3222725" cy="4849650"/>
          </a:xfrm>
        </p:grpSpPr>
        <p:sp>
          <p:nvSpPr>
            <p:cNvPr id="16151" name="Google Shape;16151;p453"/>
            <p:cNvSpPr/>
            <p:nvPr/>
          </p:nvSpPr>
          <p:spPr>
            <a:xfrm>
              <a:off x="5751125" y="32975"/>
              <a:ext cx="2690800" cy="4756925"/>
            </a:xfrm>
            <a:custGeom>
              <a:rect b="b" l="l" r="r" t="t"/>
              <a:pathLst>
                <a:path extrusionOk="0" h="190277" w="107632">
                  <a:moveTo>
                    <a:pt x="2919" y="0"/>
                  </a:moveTo>
                  <a:lnTo>
                    <a:pt x="1" y="2432"/>
                  </a:lnTo>
                  <a:cubicBezTo>
                    <a:pt x="45260" y="57843"/>
                    <a:pt x="79516" y="122069"/>
                    <a:pt x="100337" y="190276"/>
                  </a:cubicBezTo>
                  <a:lnTo>
                    <a:pt x="107632" y="187997"/>
                  </a:lnTo>
                  <a:cubicBezTo>
                    <a:pt x="85291" y="119212"/>
                    <a:pt x="49485" y="55016"/>
                    <a:pt x="2919"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2" name="Google Shape;16152;p453"/>
            <p:cNvSpPr/>
            <p:nvPr/>
          </p:nvSpPr>
          <p:spPr>
            <a:xfrm>
              <a:off x="7057400" y="3028525"/>
              <a:ext cx="645150" cy="170175"/>
            </a:xfrm>
            <a:custGeom>
              <a:rect b="b" l="l" r="r" t="t"/>
              <a:pathLst>
                <a:path extrusionOk="0" h="6807" w="25806">
                  <a:moveTo>
                    <a:pt x="5808" y="1"/>
                  </a:moveTo>
                  <a:cubicBezTo>
                    <a:pt x="3950" y="1"/>
                    <a:pt x="2007" y="174"/>
                    <a:pt x="0" y="575"/>
                  </a:cubicBezTo>
                  <a:cubicBezTo>
                    <a:pt x="0" y="575"/>
                    <a:pt x="12128" y="5134"/>
                    <a:pt x="25806" y="6806"/>
                  </a:cubicBezTo>
                  <a:cubicBezTo>
                    <a:pt x="25806" y="6806"/>
                    <a:pt x="17463" y="1"/>
                    <a:pt x="5808"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3" name="Google Shape;16153;p453"/>
            <p:cNvSpPr/>
            <p:nvPr/>
          </p:nvSpPr>
          <p:spPr>
            <a:xfrm>
              <a:off x="7345400" y="2894700"/>
              <a:ext cx="357150" cy="304750"/>
            </a:xfrm>
            <a:custGeom>
              <a:rect b="b" l="l" r="r" t="t"/>
              <a:pathLst>
                <a:path extrusionOk="0" h="12190" w="14286">
                  <a:moveTo>
                    <a:pt x="30" y="1"/>
                  </a:moveTo>
                  <a:lnTo>
                    <a:pt x="30" y="1"/>
                  </a:lnTo>
                  <a:cubicBezTo>
                    <a:pt x="0" y="1"/>
                    <a:pt x="6170" y="6809"/>
                    <a:pt x="14286" y="12190"/>
                  </a:cubicBezTo>
                  <a:cubicBezTo>
                    <a:pt x="14286" y="12190"/>
                    <a:pt x="10122" y="2858"/>
                    <a:pt x="30"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4" name="Google Shape;16154;p453"/>
            <p:cNvSpPr/>
            <p:nvPr/>
          </p:nvSpPr>
          <p:spPr>
            <a:xfrm>
              <a:off x="6289125" y="-59750"/>
              <a:ext cx="326800" cy="704450"/>
            </a:xfrm>
            <a:custGeom>
              <a:rect b="b" l="l" r="r" t="t"/>
              <a:pathLst>
                <a:path extrusionOk="0" h="28178" w="13072">
                  <a:moveTo>
                    <a:pt x="13071" y="1"/>
                  </a:moveTo>
                  <a:lnTo>
                    <a:pt x="13071" y="1"/>
                  </a:lnTo>
                  <a:cubicBezTo>
                    <a:pt x="1" y="11369"/>
                    <a:pt x="457" y="28178"/>
                    <a:pt x="457" y="28178"/>
                  </a:cubicBezTo>
                  <a:cubicBezTo>
                    <a:pt x="8603" y="14439"/>
                    <a:pt x="13071" y="62"/>
                    <a:pt x="1307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5" name="Google Shape;16155;p453"/>
            <p:cNvSpPr/>
            <p:nvPr/>
          </p:nvSpPr>
          <p:spPr>
            <a:xfrm>
              <a:off x="6160725" y="101350"/>
              <a:ext cx="159600" cy="544100"/>
            </a:xfrm>
            <a:custGeom>
              <a:rect b="b" l="l" r="r" t="t"/>
              <a:pathLst>
                <a:path extrusionOk="0" h="21764" w="6384">
                  <a:moveTo>
                    <a:pt x="4559" y="1"/>
                  </a:moveTo>
                  <a:cubicBezTo>
                    <a:pt x="0" y="11308"/>
                    <a:pt x="5654" y="21764"/>
                    <a:pt x="5654" y="21764"/>
                  </a:cubicBezTo>
                  <a:cubicBezTo>
                    <a:pt x="6383" y="10488"/>
                    <a:pt x="4560" y="2"/>
                    <a:pt x="455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6" name="Google Shape;16156;p453"/>
            <p:cNvSpPr/>
            <p:nvPr/>
          </p:nvSpPr>
          <p:spPr>
            <a:xfrm>
              <a:off x="6616650" y="2131775"/>
              <a:ext cx="415675" cy="105800"/>
            </a:xfrm>
            <a:custGeom>
              <a:rect b="b" l="l" r="r" t="t"/>
              <a:pathLst>
                <a:path extrusionOk="0" h="4232" w="16627">
                  <a:moveTo>
                    <a:pt x="16627" y="1"/>
                  </a:moveTo>
                  <a:lnTo>
                    <a:pt x="16627" y="1"/>
                  </a:lnTo>
                  <a:cubicBezTo>
                    <a:pt x="7812" y="1004"/>
                    <a:pt x="1" y="3800"/>
                    <a:pt x="1" y="3800"/>
                  </a:cubicBezTo>
                  <a:cubicBezTo>
                    <a:pt x="1387" y="4103"/>
                    <a:pt x="2728" y="4232"/>
                    <a:pt x="4007" y="4232"/>
                  </a:cubicBezTo>
                  <a:cubicBezTo>
                    <a:pt x="11338" y="4232"/>
                    <a:pt x="16627" y="1"/>
                    <a:pt x="16627"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7" name="Google Shape;16157;p453"/>
            <p:cNvSpPr/>
            <p:nvPr/>
          </p:nvSpPr>
          <p:spPr>
            <a:xfrm>
              <a:off x="6520900" y="1776900"/>
              <a:ext cx="425575" cy="339700"/>
            </a:xfrm>
            <a:custGeom>
              <a:rect b="b" l="l" r="r" t="t"/>
              <a:pathLst>
                <a:path extrusionOk="0" h="13588" w="17023">
                  <a:moveTo>
                    <a:pt x="1" y="1"/>
                  </a:moveTo>
                  <a:lnTo>
                    <a:pt x="1" y="1"/>
                  </a:lnTo>
                  <a:cubicBezTo>
                    <a:pt x="0" y="1"/>
                    <a:pt x="0" y="2"/>
                    <a:pt x="1" y="3"/>
                  </a:cubicBezTo>
                  <a:lnTo>
                    <a:pt x="1" y="3"/>
                  </a:lnTo>
                  <a:cubicBezTo>
                    <a:pt x="1" y="2"/>
                    <a:pt x="1" y="2"/>
                    <a:pt x="1" y="1"/>
                  </a:cubicBezTo>
                  <a:close/>
                  <a:moveTo>
                    <a:pt x="1" y="3"/>
                  </a:moveTo>
                  <a:lnTo>
                    <a:pt x="1" y="3"/>
                  </a:lnTo>
                  <a:cubicBezTo>
                    <a:pt x="5412" y="10944"/>
                    <a:pt x="17022" y="13588"/>
                    <a:pt x="17022" y="13588"/>
                  </a:cubicBezTo>
                  <a:cubicBezTo>
                    <a:pt x="9104" y="5640"/>
                    <a:pt x="113" y="107"/>
                    <a:pt x="1"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8" name="Google Shape;16158;p453"/>
            <p:cNvSpPr/>
            <p:nvPr/>
          </p:nvSpPr>
          <p:spPr>
            <a:xfrm>
              <a:off x="6920600" y="2295150"/>
              <a:ext cx="423300" cy="177850"/>
            </a:xfrm>
            <a:custGeom>
              <a:rect b="b" l="l" r="r" t="t"/>
              <a:pathLst>
                <a:path extrusionOk="0" h="7114" w="16932">
                  <a:moveTo>
                    <a:pt x="1" y="1"/>
                  </a:moveTo>
                  <a:cubicBezTo>
                    <a:pt x="1" y="1"/>
                    <a:pt x="2" y="2"/>
                    <a:pt x="4" y="3"/>
                  </a:cubicBezTo>
                  <a:lnTo>
                    <a:pt x="4" y="3"/>
                  </a:lnTo>
                  <a:cubicBezTo>
                    <a:pt x="3" y="2"/>
                    <a:pt x="2" y="2"/>
                    <a:pt x="1" y="1"/>
                  </a:cubicBezTo>
                  <a:close/>
                  <a:moveTo>
                    <a:pt x="4" y="3"/>
                  </a:moveTo>
                  <a:cubicBezTo>
                    <a:pt x="8423" y="6749"/>
                    <a:pt x="16931" y="7113"/>
                    <a:pt x="16931" y="7113"/>
                  </a:cubicBezTo>
                  <a:cubicBezTo>
                    <a:pt x="9981" y="2119"/>
                    <a:pt x="203" y="103"/>
                    <a:pt x="4" y="3"/>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9" name="Google Shape;16159;p453"/>
            <p:cNvSpPr/>
            <p:nvPr/>
          </p:nvSpPr>
          <p:spPr>
            <a:xfrm>
              <a:off x="7039900" y="2457650"/>
              <a:ext cx="291075" cy="39850"/>
            </a:xfrm>
            <a:custGeom>
              <a:rect b="b" l="l" r="r" t="t"/>
              <a:pathLst>
                <a:path extrusionOk="0" h="1594" w="11643">
                  <a:moveTo>
                    <a:pt x="8756" y="0"/>
                  </a:moveTo>
                  <a:cubicBezTo>
                    <a:pt x="4223" y="0"/>
                    <a:pt x="1" y="1221"/>
                    <a:pt x="1" y="1221"/>
                  </a:cubicBezTo>
                  <a:cubicBezTo>
                    <a:pt x="1449" y="1489"/>
                    <a:pt x="2812" y="1594"/>
                    <a:pt x="4060" y="1594"/>
                  </a:cubicBezTo>
                  <a:cubicBezTo>
                    <a:pt x="8624" y="1594"/>
                    <a:pt x="11643" y="188"/>
                    <a:pt x="11643" y="188"/>
                  </a:cubicBezTo>
                  <a:cubicBezTo>
                    <a:pt x="10691" y="55"/>
                    <a:pt x="9717" y="0"/>
                    <a:pt x="8756"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0" name="Google Shape;16160;p453"/>
            <p:cNvSpPr/>
            <p:nvPr/>
          </p:nvSpPr>
          <p:spPr>
            <a:xfrm>
              <a:off x="6609050" y="2027675"/>
              <a:ext cx="734075" cy="461275"/>
            </a:xfrm>
            <a:custGeom>
              <a:rect b="b" l="l" r="r" t="t"/>
              <a:pathLst>
                <a:path extrusionOk="0" h="18451" w="29363">
                  <a:moveTo>
                    <a:pt x="122" y="1"/>
                  </a:moveTo>
                  <a:lnTo>
                    <a:pt x="1" y="365"/>
                  </a:lnTo>
                  <a:cubicBezTo>
                    <a:pt x="5289" y="1885"/>
                    <a:pt x="10943" y="3466"/>
                    <a:pt x="16627" y="4377"/>
                  </a:cubicBezTo>
                  <a:lnTo>
                    <a:pt x="29089" y="18451"/>
                  </a:lnTo>
                  <a:lnTo>
                    <a:pt x="29363" y="18207"/>
                  </a:lnTo>
                  <a:lnTo>
                    <a:pt x="16840" y="3982"/>
                  </a:lnTo>
                  <a:lnTo>
                    <a:pt x="16749" y="3982"/>
                  </a:lnTo>
                  <a:cubicBezTo>
                    <a:pt x="11095" y="3070"/>
                    <a:pt x="5381" y="1520"/>
                    <a:pt x="122"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1" name="Google Shape;16161;p453"/>
            <p:cNvSpPr/>
            <p:nvPr/>
          </p:nvSpPr>
          <p:spPr>
            <a:xfrm>
              <a:off x="6601450" y="562600"/>
              <a:ext cx="307025" cy="373900"/>
            </a:xfrm>
            <a:custGeom>
              <a:rect b="b" l="l" r="r" t="t"/>
              <a:pathLst>
                <a:path extrusionOk="0" h="14956" w="12281">
                  <a:moveTo>
                    <a:pt x="12281" y="1"/>
                  </a:moveTo>
                  <a:lnTo>
                    <a:pt x="12281" y="1"/>
                  </a:lnTo>
                  <a:cubicBezTo>
                    <a:pt x="12279" y="1"/>
                    <a:pt x="5429" y="6525"/>
                    <a:pt x="1" y="14955"/>
                  </a:cubicBezTo>
                  <a:cubicBezTo>
                    <a:pt x="1" y="14955"/>
                    <a:pt x="9575" y="10487"/>
                    <a:pt x="12280" y="1"/>
                  </a:cubicBezTo>
                  <a:cubicBezTo>
                    <a:pt x="12281" y="1"/>
                    <a:pt x="12281" y="1"/>
                    <a:pt x="1228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2" name="Google Shape;16162;p453"/>
            <p:cNvSpPr/>
            <p:nvPr/>
          </p:nvSpPr>
          <p:spPr>
            <a:xfrm>
              <a:off x="6500375" y="235850"/>
              <a:ext cx="208250" cy="604150"/>
            </a:xfrm>
            <a:custGeom>
              <a:rect b="b" l="l" r="r" t="t"/>
              <a:pathLst>
                <a:path extrusionOk="0" h="24166" w="8330">
                  <a:moveTo>
                    <a:pt x="1" y="1"/>
                  </a:moveTo>
                  <a:cubicBezTo>
                    <a:pt x="1" y="2"/>
                    <a:pt x="1065" y="12068"/>
                    <a:pt x="5168" y="24165"/>
                  </a:cubicBezTo>
                  <a:cubicBezTo>
                    <a:pt x="5168" y="24165"/>
                    <a:pt x="8329" y="11065"/>
                    <a:pt x="1"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3" name="Google Shape;16163;p453"/>
            <p:cNvSpPr/>
            <p:nvPr/>
          </p:nvSpPr>
          <p:spPr>
            <a:xfrm>
              <a:off x="6750400" y="906075"/>
              <a:ext cx="136800" cy="518275"/>
            </a:xfrm>
            <a:custGeom>
              <a:rect b="b" l="l" r="r" t="t"/>
              <a:pathLst>
                <a:path extrusionOk="0" h="20731" w="5472">
                  <a:moveTo>
                    <a:pt x="2979" y="1"/>
                  </a:moveTo>
                  <a:lnTo>
                    <a:pt x="2979" y="1"/>
                  </a:lnTo>
                  <a:cubicBezTo>
                    <a:pt x="2979" y="2"/>
                    <a:pt x="0" y="11035"/>
                    <a:pt x="1550" y="20730"/>
                  </a:cubicBezTo>
                  <a:cubicBezTo>
                    <a:pt x="1550" y="20730"/>
                    <a:pt x="5471" y="11916"/>
                    <a:pt x="2979" y="1"/>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4" name="Google Shape;16164;p453"/>
            <p:cNvSpPr/>
            <p:nvPr/>
          </p:nvSpPr>
          <p:spPr>
            <a:xfrm>
              <a:off x="6810425" y="1118850"/>
              <a:ext cx="172525" cy="281950"/>
            </a:xfrm>
            <a:custGeom>
              <a:rect b="b" l="l" r="r" t="t"/>
              <a:pathLst>
                <a:path extrusionOk="0" h="11278" w="6901">
                  <a:moveTo>
                    <a:pt x="6900" y="0"/>
                  </a:moveTo>
                  <a:lnTo>
                    <a:pt x="6900" y="0"/>
                  </a:lnTo>
                  <a:cubicBezTo>
                    <a:pt x="6900" y="1"/>
                    <a:pt x="1976" y="5350"/>
                    <a:pt x="0" y="11277"/>
                  </a:cubicBezTo>
                  <a:cubicBezTo>
                    <a:pt x="0" y="11277"/>
                    <a:pt x="4773" y="7478"/>
                    <a:pt x="6900" y="0"/>
                  </a:cubicBez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5" name="Google Shape;16165;p453"/>
            <p:cNvSpPr/>
            <p:nvPr/>
          </p:nvSpPr>
          <p:spPr>
            <a:xfrm>
              <a:off x="6599175" y="456975"/>
              <a:ext cx="210525" cy="971175"/>
            </a:xfrm>
            <a:custGeom>
              <a:rect b="b" l="l" r="r" t="t"/>
              <a:pathLst>
                <a:path extrusionOk="0" h="38847" w="8421">
                  <a:moveTo>
                    <a:pt x="4408" y="1"/>
                  </a:moveTo>
                  <a:cubicBezTo>
                    <a:pt x="3314" y="6141"/>
                    <a:pt x="2037" y="12676"/>
                    <a:pt x="61" y="18907"/>
                  </a:cubicBezTo>
                  <a:lnTo>
                    <a:pt x="0" y="18968"/>
                  </a:lnTo>
                  <a:lnTo>
                    <a:pt x="8025" y="38846"/>
                  </a:lnTo>
                  <a:lnTo>
                    <a:pt x="8420" y="38725"/>
                  </a:lnTo>
                  <a:lnTo>
                    <a:pt x="426" y="18968"/>
                  </a:lnTo>
                  <a:cubicBezTo>
                    <a:pt x="2371" y="12737"/>
                    <a:pt x="3709" y="6202"/>
                    <a:pt x="4803" y="92"/>
                  </a:cubicBezTo>
                  <a:lnTo>
                    <a:pt x="4408" y="1"/>
                  </a:lnTo>
                  <a:close/>
                </a:path>
              </a:pathLst>
            </a:custGeom>
            <a:solidFill>
              <a:srgbClr val="EFE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6" name="Google Shape;16166;p453"/>
            <p:cNvSpPr/>
            <p:nvPr/>
          </p:nvSpPr>
          <p:spPr>
            <a:xfrm>
              <a:off x="5846125" y="265500"/>
              <a:ext cx="158075" cy="532700"/>
            </a:xfrm>
            <a:custGeom>
              <a:rect b="b" l="l" r="r" t="t"/>
              <a:pathLst>
                <a:path extrusionOk="0" h="21308" w="6323">
                  <a:moveTo>
                    <a:pt x="5259" y="0"/>
                  </a:moveTo>
                  <a:cubicBezTo>
                    <a:pt x="0" y="10730"/>
                    <a:pt x="4803" y="21307"/>
                    <a:pt x="4803" y="21307"/>
                  </a:cubicBezTo>
                  <a:cubicBezTo>
                    <a:pt x="6323" y="10365"/>
                    <a:pt x="5259" y="1"/>
                    <a:pt x="5259"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7" name="Google Shape;16167;p453"/>
            <p:cNvSpPr/>
            <p:nvPr/>
          </p:nvSpPr>
          <p:spPr>
            <a:xfrm>
              <a:off x="5803575" y="458500"/>
              <a:ext cx="163400" cy="339700"/>
            </a:xfrm>
            <a:custGeom>
              <a:rect b="b" l="l" r="r" t="t"/>
              <a:pathLst>
                <a:path extrusionOk="0" h="13588" w="6536">
                  <a:moveTo>
                    <a:pt x="0" y="1"/>
                  </a:moveTo>
                  <a:cubicBezTo>
                    <a:pt x="0" y="1"/>
                    <a:pt x="0" y="1"/>
                    <a:pt x="0" y="1"/>
                  </a:cubicBezTo>
                  <a:lnTo>
                    <a:pt x="0" y="1"/>
                  </a:lnTo>
                  <a:cubicBezTo>
                    <a:pt x="0" y="1"/>
                    <a:pt x="0" y="1"/>
                    <a:pt x="0" y="1"/>
                  </a:cubicBezTo>
                  <a:close/>
                  <a:moveTo>
                    <a:pt x="0" y="1"/>
                  </a:moveTo>
                  <a:lnTo>
                    <a:pt x="0" y="1"/>
                  </a:lnTo>
                  <a:cubicBezTo>
                    <a:pt x="122" y="8481"/>
                    <a:pt x="6535" y="13587"/>
                    <a:pt x="6535" y="13587"/>
                  </a:cubicBezTo>
                  <a:cubicBezTo>
                    <a:pt x="3952" y="6233"/>
                    <a:pt x="1" y="33"/>
                    <a:pt x="0"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8" name="Google Shape;16168;p453"/>
            <p:cNvSpPr/>
            <p:nvPr/>
          </p:nvSpPr>
          <p:spPr>
            <a:xfrm>
              <a:off x="5293675" y="935650"/>
              <a:ext cx="693050" cy="157375"/>
            </a:xfrm>
            <a:custGeom>
              <a:rect b="b" l="l" r="r" t="t"/>
              <a:pathLst>
                <a:path extrusionOk="0" h="6295" w="27722">
                  <a:moveTo>
                    <a:pt x="3" y="945"/>
                  </a:moveTo>
                  <a:cubicBezTo>
                    <a:pt x="1" y="945"/>
                    <a:pt x="1" y="945"/>
                    <a:pt x="1" y="945"/>
                  </a:cubicBezTo>
                  <a:cubicBezTo>
                    <a:pt x="1" y="945"/>
                    <a:pt x="2" y="945"/>
                    <a:pt x="3" y="945"/>
                  </a:cubicBezTo>
                  <a:lnTo>
                    <a:pt x="3" y="945"/>
                  </a:lnTo>
                  <a:cubicBezTo>
                    <a:pt x="3" y="945"/>
                    <a:pt x="3" y="945"/>
                    <a:pt x="3" y="945"/>
                  </a:cubicBezTo>
                  <a:close/>
                  <a:moveTo>
                    <a:pt x="7662" y="0"/>
                  </a:moveTo>
                  <a:cubicBezTo>
                    <a:pt x="5231" y="0"/>
                    <a:pt x="2662" y="276"/>
                    <a:pt x="3" y="945"/>
                  </a:cubicBezTo>
                  <a:lnTo>
                    <a:pt x="3" y="945"/>
                  </a:lnTo>
                  <a:cubicBezTo>
                    <a:pt x="211" y="953"/>
                    <a:pt x="13248" y="5149"/>
                    <a:pt x="27721" y="6295"/>
                  </a:cubicBezTo>
                  <a:cubicBezTo>
                    <a:pt x="27721" y="6295"/>
                    <a:pt x="19266" y="0"/>
                    <a:pt x="7662"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9" name="Google Shape;16169;p453"/>
            <p:cNvSpPr/>
            <p:nvPr/>
          </p:nvSpPr>
          <p:spPr>
            <a:xfrm>
              <a:off x="6047500" y="1169000"/>
              <a:ext cx="276625" cy="185450"/>
            </a:xfrm>
            <a:custGeom>
              <a:rect b="b" l="l" r="r" t="t"/>
              <a:pathLst>
                <a:path extrusionOk="0" h="7418" w="11065">
                  <a:moveTo>
                    <a:pt x="11064" y="1"/>
                  </a:moveTo>
                  <a:cubicBezTo>
                    <a:pt x="11064" y="1"/>
                    <a:pt x="5046" y="1429"/>
                    <a:pt x="0" y="7417"/>
                  </a:cubicBezTo>
                  <a:cubicBezTo>
                    <a:pt x="0" y="7417"/>
                    <a:pt x="6778" y="4590"/>
                    <a:pt x="11064"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0" name="Google Shape;16170;p453"/>
            <p:cNvSpPr/>
            <p:nvPr/>
          </p:nvSpPr>
          <p:spPr>
            <a:xfrm>
              <a:off x="5537600" y="1099850"/>
              <a:ext cx="411125" cy="269775"/>
            </a:xfrm>
            <a:custGeom>
              <a:rect b="b" l="l" r="r" t="t"/>
              <a:pathLst>
                <a:path extrusionOk="0" h="10791" w="16445">
                  <a:moveTo>
                    <a:pt x="16445" y="1"/>
                  </a:moveTo>
                  <a:cubicBezTo>
                    <a:pt x="16444" y="1"/>
                    <a:pt x="7143" y="1764"/>
                    <a:pt x="1" y="10791"/>
                  </a:cubicBezTo>
                  <a:cubicBezTo>
                    <a:pt x="1" y="10791"/>
                    <a:pt x="9332" y="6080"/>
                    <a:pt x="16445" y="1"/>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1" name="Google Shape;16171;p453"/>
            <p:cNvSpPr/>
            <p:nvPr/>
          </p:nvSpPr>
          <p:spPr>
            <a:xfrm>
              <a:off x="5530000" y="1085425"/>
              <a:ext cx="848075" cy="133750"/>
            </a:xfrm>
            <a:custGeom>
              <a:rect b="b" l="l" r="r" t="t"/>
              <a:pathLst>
                <a:path extrusionOk="0" h="5350" w="33923">
                  <a:moveTo>
                    <a:pt x="18238" y="0"/>
                  </a:moveTo>
                  <a:lnTo>
                    <a:pt x="1" y="4985"/>
                  </a:lnTo>
                  <a:lnTo>
                    <a:pt x="92" y="5350"/>
                  </a:lnTo>
                  <a:lnTo>
                    <a:pt x="18238" y="365"/>
                  </a:lnTo>
                  <a:cubicBezTo>
                    <a:pt x="23314" y="2006"/>
                    <a:pt x="28603" y="3222"/>
                    <a:pt x="33892" y="4073"/>
                  </a:cubicBezTo>
                  <a:lnTo>
                    <a:pt x="33922" y="3678"/>
                  </a:lnTo>
                  <a:cubicBezTo>
                    <a:pt x="28633" y="2857"/>
                    <a:pt x="23345" y="1641"/>
                    <a:pt x="18268"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2" name="Google Shape;16172;p453"/>
            <p:cNvSpPr/>
            <p:nvPr/>
          </p:nvSpPr>
          <p:spPr>
            <a:xfrm>
              <a:off x="5219200" y="329325"/>
              <a:ext cx="3057850" cy="2771350"/>
            </a:xfrm>
            <a:custGeom>
              <a:rect b="b" l="l" r="r" t="t"/>
              <a:pathLst>
                <a:path extrusionOk="0" h="110854" w="122314">
                  <a:moveTo>
                    <a:pt x="1825" y="0"/>
                  </a:moveTo>
                  <a:lnTo>
                    <a:pt x="1" y="3344"/>
                  </a:lnTo>
                  <a:cubicBezTo>
                    <a:pt x="46628" y="29515"/>
                    <a:pt x="86933" y="66688"/>
                    <a:pt x="116690" y="110853"/>
                  </a:cubicBezTo>
                  <a:lnTo>
                    <a:pt x="122313" y="106993"/>
                  </a:lnTo>
                  <a:cubicBezTo>
                    <a:pt x="91127" y="62494"/>
                    <a:pt x="49485" y="25563"/>
                    <a:pt x="1825" y="0"/>
                  </a:cubicBezTo>
                  <a:close/>
                </a:path>
              </a:pathLst>
            </a:custGeom>
            <a:solidFill>
              <a:srgbClr val="E8D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3" name="Google Shape;16173;p453"/>
          <p:cNvGrpSpPr/>
          <p:nvPr/>
        </p:nvGrpSpPr>
        <p:grpSpPr>
          <a:xfrm>
            <a:off x="608499" y="3332893"/>
            <a:ext cx="2235931" cy="1000101"/>
            <a:chOff x="608499" y="3247168"/>
            <a:chExt cx="2235931" cy="1000101"/>
          </a:xfrm>
        </p:grpSpPr>
        <p:grpSp>
          <p:nvGrpSpPr>
            <p:cNvPr id="16174" name="Google Shape;16174;p453"/>
            <p:cNvGrpSpPr/>
            <p:nvPr/>
          </p:nvGrpSpPr>
          <p:grpSpPr>
            <a:xfrm>
              <a:off x="784229" y="3856740"/>
              <a:ext cx="1397385" cy="390529"/>
              <a:chOff x="681900" y="3885600"/>
              <a:chExt cx="2534250" cy="708250"/>
            </a:xfrm>
          </p:grpSpPr>
          <p:sp>
            <p:nvSpPr>
              <p:cNvPr id="16175" name="Google Shape;16175;p453"/>
              <p:cNvSpPr/>
              <p:nvPr/>
            </p:nvSpPr>
            <p:spPr>
              <a:xfrm>
                <a:off x="681900" y="3885600"/>
                <a:ext cx="2531975" cy="708250"/>
              </a:xfrm>
              <a:custGeom>
                <a:rect b="b" l="l" r="r" t="t"/>
                <a:pathLst>
                  <a:path extrusionOk="0" h="28330" w="101279">
                    <a:moveTo>
                      <a:pt x="10943" y="3861"/>
                    </a:moveTo>
                    <a:cubicBezTo>
                      <a:pt x="10943" y="3861"/>
                      <a:pt x="10943" y="3862"/>
                      <a:pt x="10943" y="3863"/>
                    </a:cubicBezTo>
                    <a:lnTo>
                      <a:pt x="10943" y="3863"/>
                    </a:lnTo>
                    <a:cubicBezTo>
                      <a:pt x="10943" y="3862"/>
                      <a:pt x="10943" y="3862"/>
                      <a:pt x="10943" y="3861"/>
                    </a:cubicBezTo>
                    <a:close/>
                    <a:moveTo>
                      <a:pt x="91704" y="1"/>
                    </a:moveTo>
                    <a:lnTo>
                      <a:pt x="91704" y="1"/>
                    </a:lnTo>
                    <a:cubicBezTo>
                      <a:pt x="81853" y="2753"/>
                      <a:pt x="68753" y="3620"/>
                      <a:pt x="56149" y="3620"/>
                    </a:cubicBezTo>
                    <a:cubicBezTo>
                      <a:pt x="34646" y="3620"/>
                      <a:pt x="14590" y="1095"/>
                      <a:pt x="14590" y="1095"/>
                    </a:cubicBezTo>
                    <a:lnTo>
                      <a:pt x="14590" y="1095"/>
                    </a:lnTo>
                    <a:cubicBezTo>
                      <a:pt x="14865" y="3747"/>
                      <a:pt x="13815" y="4377"/>
                      <a:pt x="12772" y="4377"/>
                    </a:cubicBezTo>
                    <a:cubicBezTo>
                      <a:pt x="11871" y="4377"/>
                      <a:pt x="10975" y="3906"/>
                      <a:pt x="10943" y="3863"/>
                    </a:cubicBezTo>
                    <a:lnTo>
                      <a:pt x="10943" y="3863"/>
                    </a:lnTo>
                    <a:cubicBezTo>
                      <a:pt x="12582" y="7600"/>
                      <a:pt x="7356" y="8360"/>
                      <a:pt x="7356" y="8360"/>
                    </a:cubicBezTo>
                    <a:cubicBezTo>
                      <a:pt x="10547" y="12828"/>
                      <a:pt x="5806" y="14712"/>
                      <a:pt x="5806" y="14712"/>
                    </a:cubicBezTo>
                    <a:cubicBezTo>
                      <a:pt x="8511" y="18056"/>
                      <a:pt x="3860" y="19515"/>
                      <a:pt x="3860" y="19515"/>
                    </a:cubicBezTo>
                    <a:cubicBezTo>
                      <a:pt x="4074" y="21724"/>
                      <a:pt x="1596" y="21965"/>
                      <a:pt x="503" y="21965"/>
                    </a:cubicBezTo>
                    <a:cubicBezTo>
                      <a:pt x="197" y="21965"/>
                      <a:pt x="0" y="21946"/>
                      <a:pt x="0" y="21946"/>
                    </a:cubicBezTo>
                    <a:lnTo>
                      <a:pt x="0" y="21946"/>
                    </a:lnTo>
                    <a:cubicBezTo>
                      <a:pt x="0" y="21946"/>
                      <a:pt x="10183" y="28329"/>
                      <a:pt x="51126" y="28329"/>
                    </a:cubicBezTo>
                    <a:cubicBezTo>
                      <a:pt x="92099" y="28329"/>
                      <a:pt x="101279" y="21946"/>
                      <a:pt x="101279" y="21946"/>
                    </a:cubicBezTo>
                    <a:cubicBezTo>
                      <a:pt x="97570" y="21247"/>
                      <a:pt x="99698" y="16749"/>
                      <a:pt x="99698" y="16749"/>
                    </a:cubicBezTo>
                    <a:cubicBezTo>
                      <a:pt x="95260" y="15806"/>
                      <a:pt x="96506" y="10335"/>
                      <a:pt x="96506" y="10335"/>
                    </a:cubicBezTo>
                    <a:cubicBezTo>
                      <a:pt x="92768" y="9879"/>
                      <a:pt x="92768" y="4682"/>
                      <a:pt x="92768" y="4682"/>
                    </a:cubicBezTo>
                    <a:cubicBezTo>
                      <a:pt x="90458" y="4682"/>
                      <a:pt x="91704" y="1"/>
                      <a:pt x="91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6" name="Google Shape;16176;p453"/>
              <p:cNvSpPr/>
              <p:nvPr/>
            </p:nvSpPr>
            <p:spPr>
              <a:xfrm>
                <a:off x="681900" y="4419050"/>
                <a:ext cx="2534250" cy="174800"/>
              </a:xfrm>
              <a:custGeom>
                <a:rect b="b" l="l" r="r" t="t"/>
                <a:pathLst>
                  <a:path extrusionOk="0" h="6992" w="101370">
                    <a:moveTo>
                      <a:pt x="3100" y="0"/>
                    </a:moveTo>
                    <a:cubicBezTo>
                      <a:pt x="2360" y="541"/>
                      <a:pt x="1250" y="633"/>
                      <a:pt x="579" y="633"/>
                    </a:cubicBezTo>
                    <a:cubicBezTo>
                      <a:pt x="230" y="633"/>
                      <a:pt x="0" y="608"/>
                      <a:pt x="0" y="608"/>
                    </a:cubicBezTo>
                    <a:lnTo>
                      <a:pt x="0" y="608"/>
                    </a:lnTo>
                    <a:cubicBezTo>
                      <a:pt x="0" y="608"/>
                      <a:pt x="10244" y="6991"/>
                      <a:pt x="51217" y="6991"/>
                    </a:cubicBezTo>
                    <a:cubicBezTo>
                      <a:pt x="92160" y="6991"/>
                      <a:pt x="101370" y="608"/>
                      <a:pt x="101370" y="608"/>
                    </a:cubicBezTo>
                    <a:cubicBezTo>
                      <a:pt x="101035" y="548"/>
                      <a:pt x="100731" y="426"/>
                      <a:pt x="100458" y="304"/>
                    </a:cubicBezTo>
                    <a:cubicBezTo>
                      <a:pt x="95716" y="2128"/>
                      <a:pt x="82737" y="5593"/>
                      <a:pt x="52615" y="5593"/>
                    </a:cubicBezTo>
                    <a:cubicBezTo>
                      <a:pt x="20669" y="5593"/>
                      <a:pt x="7356" y="1733"/>
                      <a:pt x="3100"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7" name="Google Shape;16177;p453"/>
              <p:cNvSpPr/>
              <p:nvPr/>
            </p:nvSpPr>
            <p:spPr>
              <a:xfrm>
                <a:off x="899975" y="4354450"/>
                <a:ext cx="2164200" cy="101100"/>
              </a:xfrm>
              <a:custGeom>
                <a:rect b="b" l="l" r="r" t="t"/>
                <a:pathLst>
                  <a:path extrusionOk="0" h="4044" w="86568">
                    <a:moveTo>
                      <a:pt x="86568" y="1"/>
                    </a:moveTo>
                    <a:lnTo>
                      <a:pt x="81218" y="1004"/>
                    </a:lnTo>
                    <a:cubicBezTo>
                      <a:pt x="80306" y="1186"/>
                      <a:pt x="79425" y="1308"/>
                      <a:pt x="78513" y="1429"/>
                    </a:cubicBezTo>
                    <a:lnTo>
                      <a:pt x="75808" y="1764"/>
                    </a:lnTo>
                    <a:cubicBezTo>
                      <a:pt x="74896" y="1855"/>
                      <a:pt x="74014" y="2037"/>
                      <a:pt x="73102" y="2098"/>
                    </a:cubicBezTo>
                    <a:lnTo>
                      <a:pt x="70428" y="2372"/>
                    </a:lnTo>
                    <a:cubicBezTo>
                      <a:pt x="68634" y="2524"/>
                      <a:pt x="66841" y="2736"/>
                      <a:pt x="65017" y="2828"/>
                    </a:cubicBezTo>
                    <a:lnTo>
                      <a:pt x="59637" y="3162"/>
                    </a:lnTo>
                    <a:lnTo>
                      <a:pt x="54196" y="3344"/>
                    </a:lnTo>
                    <a:cubicBezTo>
                      <a:pt x="52372" y="3435"/>
                      <a:pt x="50579" y="3435"/>
                      <a:pt x="48755" y="3466"/>
                    </a:cubicBezTo>
                    <a:cubicBezTo>
                      <a:pt x="47388" y="3466"/>
                      <a:pt x="46037" y="3517"/>
                      <a:pt x="44678" y="3517"/>
                    </a:cubicBezTo>
                    <a:cubicBezTo>
                      <a:pt x="44225" y="3517"/>
                      <a:pt x="43770" y="3511"/>
                      <a:pt x="43315" y="3496"/>
                    </a:cubicBezTo>
                    <a:cubicBezTo>
                      <a:pt x="42855" y="3498"/>
                      <a:pt x="42396" y="3499"/>
                      <a:pt x="41936" y="3499"/>
                    </a:cubicBezTo>
                    <a:cubicBezTo>
                      <a:pt x="35184" y="3499"/>
                      <a:pt x="28385" y="3295"/>
                      <a:pt x="21612" y="3010"/>
                    </a:cubicBezTo>
                    <a:lnTo>
                      <a:pt x="18937" y="2888"/>
                    </a:lnTo>
                    <a:lnTo>
                      <a:pt x="16232" y="2736"/>
                    </a:lnTo>
                    <a:lnTo>
                      <a:pt x="13527" y="2584"/>
                    </a:lnTo>
                    <a:lnTo>
                      <a:pt x="10852" y="2432"/>
                    </a:lnTo>
                    <a:cubicBezTo>
                      <a:pt x="7235" y="2250"/>
                      <a:pt x="3618" y="1977"/>
                      <a:pt x="1" y="1673"/>
                    </a:cubicBezTo>
                    <a:lnTo>
                      <a:pt x="1" y="1673"/>
                    </a:lnTo>
                    <a:cubicBezTo>
                      <a:pt x="7204" y="2524"/>
                      <a:pt x="14408" y="3040"/>
                      <a:pt x="21673" y="3435"/>
                    </a:cubicBezTo>
                    <a:lnTo>
                      <a:pt x="24378" y="3587"/>
                    </a:lnTo>
                    <a:cubicBezTo>
                      <a:pt x="25229" y="3618"/>
                      <a:pt x="26141" y="3648"/>
                      <a:pt x="27053" y="3679"/>
                    </a:cubicBezTo>
                    <a:cubicBezTo>
                      <a:pt x="28877" y="3770"/>
                      <a:pt x="30670" y="3831"/>
                      <a:pt x="32494" y="3891"/>
                    </a:cubicBezTo>
                    <a:lnTo>
                      <a:pt x="37934" y="3983"/>
                    </a:lnTo>
                    <a:lnTo>
                      <a:pt x="43375" y="4043"/>
                    </a:lnTo>
                    <a:cubicBezTo>
                      <a:pt x="45199" y="4043"/>
                      <a:pt x="46962" y="4013"/>
                      <a:pt x="48786" y="3952"/>
                    </a:cubicBezTo>
                    <a:cubicBezTo>
                      <a:pt x="50610" y="3922"/>
                      <a:pt x="52403" y="3891"/>
                      <a:pt x="54227" y="3800"/>
                    </a:cubicBezTo>
                    <a:lnTo>
                      <a:pt x="59667" y="3587"/>
                    </a:lnTo>
                    <a:lnTo>
                      <a:pt x="65108" y="3192"/>
                    </a:lnTo>
                    <a:cubicBezTo>
                      <a:pt x="72312" y="2584"/>
                      <a:pt x="79485" y="1673"/>
                      <a:pt x="86568" y="1"/>
                    </a:cubicBezTo>
                    <a:close/>
                  </a:path>
                </a:pathLst>
              </a:custGeom>
              <a:solidFill>
                <a:srgbClr val="4A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8" name="Google Shape;16178;p453"/>
              <p:cNvSpPr/>
              <p:nvPr/>
            </p:nvSpPr>
            <p:spPr>
              <a:xfrm>
                <a:off x="996475" y="4200950"/>
                <a:ext cx="1972725" cy="91225"/>
              </a:xfrm>
              <a:custGeom>
                <a:rect b="b" l="l" r="r" t="t"/>
                <a:pathLst>
                  <a:path extrusionOk="0" h="3649" w="78909">
                    <a:moveTo>
                      <a:pt x="78908" y="1"/>
                    </a:moveTo>
                    <a:lnTo>
                      <a:pt x="74045" y="852"/>
                    </a:lnTo>
                    <a:cubicBezTo>
                      <a:pt x="73255" y="1065"/>
                      <a:pt x="72403" y="1126"/>
                      <a:pt x="71613" y="1247"/>
                    </a:cubicBezTo>
                    <a:lnTo>
                      <a:pt x="69151" y="1551"/>
                    </a:lnTo>
                    <a:cubicBezTo>
                      <a:pt x="68300" y="1612"/>
                      <a:pt x="67510" y="1794"/>
                      <a:pt x="66659" y="1855"/>
                    </a:cubicBezTo>
                    <a:lnTo>
                      <a:pt x="64197" y="2098"/>
                    </a:lnTo>
                    <a:cubicBezTo>
                      <a:pt x="62525" y="2250"/>
                      <a:pt x="60884" y="2433"/>
                      <a:pt x="59273" y="2493"/>
                    </a:cubicBezTo>
                    <a:lnTo>
                      <a:pt x="54318" y="2797"/>
                    </a:lnTo>
                    <a:lnTo>
                      <a:pt x="49394" y="3010"/>
                    </a:lnTo>
                    <a:cubicBezTo>
                      <a:pt x="47753" y="3071"/>
                      <a:pt x="46081" y="3071"/>
                      <a:pt x="44439" y="3101"/>
                    </a:cubicBezTo>
                    <a:cubicBezTo>
                      <a:pt x="43238" y="3146"/>
                      <a:pt x="42020" y="3174"/>
                      <a:pt x="40822" y="3174"/>
                    </a:cubicBezTo>
                    <a:cubicBezTo>
                      <a:pt x="40383" y="3174"/>
                      <a:pt x="39947" y="3170"/>
                      <a:pt x="39515" y="3162"/>
                    </a:cubicBezTo>
                    <a:cubicBezTo>
                      <a:pt x="38748" y="3169"/>
                      <a:pt x="37980" y="3172"/>
                      <a:pt x="37213" y="3172"/>
                    </a:cubicBezTo>
                    <a:cubicBezTo>
                      <a:pt x="31385" y="3172"/>
                      <a:pt x="25560" y="2978"/>
                      <a:pt x="19758" y="2736"/>
                    </a:cubicBezTo>
                    <a:lnTo>
                      <a:pt x="17266" y="2615"/>
                    </a:lnTo>
                    <a:lnTo>
                      <a:pt x="14804" y="2493"/>
                    </a:lnTo>
                    <a:lnTo>
                      <a:pt x="12342" y="2402"/>
                    </a:lnTo>
                    <a:lnTo>
                      <a:pt x="9880" y="2250"/>
                    </a:lnTo>
                    <a:cubicBezTo>
                      <a:pt x="6566" y="2037"/>
                      <a:pt x="3284" y="1825"/>
                      <a:pt x="1" y="1551"/>
                    </a:cubicBezTo>
                    <a:lnTo>
                      <a:pt x="1" y="1551"/>
                    </a:lnTo>
                    <a:cubicBezTo>
                      <a:pt x="6536" y="2311"/>
                      <a:pt x="13132" y="2797"/>
                      <a:pt x="19819" y="3071"/>
                    </a:cubicBezTo>
                    <a:cubicBezTo>
                      <a:pt x="21460" y="3132"/>
                      <a:pt x="23132" y="3253"/>
                      <a:pt x="24773" y="3284"/>
                    </a:cubicBezTo>
                    <a:cubicBezTo>
                      <a:pt x="26384" y="3375"/>
                      <a:pt x="28056" y="3436"/>
                      <a:pt x="29698" y="3496"/>
                    </a:cubicBezTo>
                    <a:lnTo>
                      <a:pt x="34652" y="3588"/>
                    </a:lnTo>
                    <a:lnTo>
                      <a:pt x="39576" y="3648"/>
                    </a:lnTo>
                    <a:cubicBezTo>
                      <a:pt x="41217" y="3648"/>
                      <a:pt x="42889" y="3588"/>
                      <a:pt x="44531" y="3557"/>
                    </a:cubicBezTo>
                    <a:cubicBezTo>
                      <a:pt x="46142" y="3557"/>
                      <a:pt x="47813" y="3527"/>
                      <a:pt x="49455" y="3436"/>
                    </a:cubicBezTo>
                    <a:lnTo>
                      <a:pt x="54409" y="3253"/>
                    </a:lnTo>
                    <a:lnTo>
                      <a:pt x="59333" y="2919"/>
                    </a:lnTo>
                    <a:cubicBezTo>
                      <a:pt x="65899" y="2341"/>
                      <a:pt x="72495" y="1551"/>
                      <a:pt x="78908" y="1"/>
                    </a:cubicBezTo>
                    <a:close/>
                  </a:path>
                </a:pathLst>
              </a:custGeom>
              <a:solidFill>
                <a:srgbClr val="4A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9" name="Google Shape;16179;p453"/>
              <p:cNvSpPr/>
              <p:nvPr/>
            </p:nvSpPr>
            <p:spPr>
              <a:xfrm>
                <a:off x="1049675" y="4031500"/>
                <a:ext cx="1865575" cy="86975"/>
              </a:xfrm>
              <a:custGeom>
                <a:rect b="b" l="l" r="r" t="t"/>
                <a:pathLst>
                  <a:path extrusionOk="0" h="3479" w="74623">
                    <a:moveTo>
                      <a:pt x="74622" y="1"/>
                    </a:moveTo>
                    <a:lnTo>
                      <a:pt x="70002" y="852"/>
                    </a:lnTo>
                    <a:cubicBezTo>
                      <a:pt x="69242" y="1004"/>
                      <a:pt x="68452" y="1065"/>
                      <a:pt x="67692" y="1186"/>
                    </a:cubicBezTo>
                    <a:lnTo>
                      <a:pt x="65382" y="1490"/>
                    </a:lnTo>
                    <a:cubicBezTo>
                      <a:pt x="64622" y="1612"/>
                      <a:pt x="63832" y="1733"/>
                      <a:pt x="63072" y="1794"/>
                    </a:cubicBezTo>
                    <a:lnTo>
                      <a:pt x="60731" y="2037"/>
                    </a:lnTo>
                    <a:cubicBezTo>
                      <a:pt x="59181" y="2128"/>
                      <a:pt x="57631" y="2341"/>
                      <a:pt x="56081" y="2402"/>
                    </a:cubicBezTo>
                    <a:lnTo>
                      <a:pt x="51400" y="2675"/>
                    </a:lnTo>
                    <a:lnTo>
                      <a:pt x="46719" y="2858"/>
                    </a:lnTo>
                    <a:cubicBezTo>
                      <a:pt x="45169" y="2949"/>
                      <a:pt x="43618" y="2949"/>
                      <a:pt x="42038" y="2979"/>
                    </a:cubicBezTo>
                    <a:cubicBezTo>
                      <a:pt x="40942" y="3001"/>
                      <a:pt x="39846" y="3022"/>
                      <a:pt x="38749" y="3022"/>
                    </a:cubicBezTo>
                    <a:cubicBezTo>
                      <a:pt x="38295" y="3022"/>
                      <a:pt x="37841" y="3019"/>
                      <a:pt x="37387" y="3010"/>
                    </a:cubicBezTo>
                    <a:cubicBezTo>
                      <a:pt x="36985" y="3012"/>
                      <a:pt x="36582" y="3013"/>
                      <a:pt x="36180" y="3013"/>
                    </a:cubicBezTo>
                    <a:cubicBezTo>
                      <a:pt x="30328" y="3013"/>
                      <a:pt x="24524" y="2812"/>
                      <a:pt x="18694" y="2584"/>
                    </a:cubicBezTo>
                    <a:lnTo>
                      <a:pt x="16323" y="2524"/>
                    </a:lnTo>
                    <a:lnTo>
                      <a:pt x="14013" y="2402"/>
                    </a:lnTo>
                    <a:cubicBezTo>
                      <a:pt x="12463" y="2341"/>
                      <a:pt x="10882" y="2250"/>
                      <a:pt x="9332" y="2128"/>
                    </a:cubicBezTo>
                    <a:cubicBezTo>
                      <a:pt x="6232" y="1946"/>
                      <a:pt x="3101" y="1733"/>
                      <a:pt x="1" y="1490"/>
                    </a:cubicBezTo>
                    <a:lnTo>
                      <a:pt x="1" y="1490"/>
                    </a:lnTo>
                    <a:cubicBezTo>
                      <a:pt x="6171" y="2220"/>
                      <a:pt x="12402" y="2706"/>
                      <a:pt x="18724" y="2949"/>
                    </a:cubicBezTo>
                    <a:cubicBezTo>
                      <a:pt x="20275" y="3010"/>
                      <a:pt x="21825" y="3131"/>
                      <a:pt x="23405" y="3162"/>
                    </a:cubicBezTo>
                    <a:cubicBezTo>
                      <a:pt x="24955" y="3192"/>
                      <a:pt x="26506" y="3283"/>
                      <a:pt x="28056" y="3314"/>
                    </a:cubicBezTo>
                    <a:lnTo>
                      <a:pt x="32737" y="3435"/>
                    </a:lnTo>
                    <a:lnTo>
                      <a:pt x="37418" y="3466"/>
                    </a:lnTo>
                    <a:cubicBezTo>
                      <a:pt x="37872" y="3475"/>
                      <a:pt x="38326" y="3478"/>
                      <a:pt x="38781" y="3478"/>
                    </a:cubicBezTo>
                    <a:cubicBezTo>
                      <a:pt x="39879" y="3478"/>
                      <a:pt x="40981" y="3457"/>
                      <a:pt x="42099" y="3435"/>
                    </a:cubicBezTo>
                    <a:cubicBezTo>
                      <a:pt x="43649" y="3375"/>
                      <a:pt x="45199" y="3375"/>
                      <a:pt x="46749" y="3314"/>
                    </a:cubicBezTo>
                    <a:lnTo>
                      <a:pt x="51430" y="3131"/>
                    </a:lnTo>
                    <a:lnTo>
                      <a:pt x="56111" y="2797"/>
                    </a:lnTo>
                    <a:cubicBezTo>
                      <a:pt x="62342" y="2250"/>
                      <a:pt x="68543" y="1490"/>
                      <a:pt x="74622" y="1"/>
                    </a:cubicBezTo>
                    <a:close/>
                  </a:path>
                </a:pathLst>
              </a:custGeom>
              <a:solidFill>
                <a:srgbClr val="4A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0" name="Google Shape;16180;p453"/>
            <p:cNvGrpSpPr/>
            <p:nvPr/>
          </p:nvGrpSpPr>
          <p:grpSpPr>
            <a:xfrm>
              <a:off x="805408" y="3482909"/>
              <a:ext cx="827363" cy="652186"/>
              <a:chOff x="9829876" y="1916487"/>
              <a:chExt cx="1632845" cy="1287124"/>
            </a:xfrm>
          </p:grpSpPr>
          <p:sp>
            <p:nvSpPr>
              <p:cNvPr id="16181" name="Google Shape;16181;p453"/>
              <p:cNvSpPr/>
              <p:nvPr/>
            </p:nvSpPr>
            <p:spPr>
              <a:xfrm>
                <a:off x="10526484" y="2030864"/>
                <a:ext cx="90577" cy="90577"/>
              </a:xfrm>
              <a:custGeom>
                <a:rect b="b" l="l" r="r" t="t"/>
                <a:pathLst>
                  <a:path extrusionOk="0" h="5838" w="5838">
                    <a:moveTo>
                      <a:pt x="2936" y="0"/>
                    </a:moveTo>
                    <a:cubicBezTo>
                      <a:pt x="1301" y="0"/>
                      <a:pt x="0" y="1301"/>
                      <a:pt x="0" y="2902"/>
                    </a:cubicBezTo>
                    <a:cubicBezTo>
                      <a:pt x="0" y="4537"/>
                      <a:pt x="1301" y="5838"/>
                      <a:pt x="2936" y="5838"/>
                    </a:cubicBezTo>
                    <a:cubicBezTo>
                      <a:pt x="4537" y="5838"/>
                      <a:pt x="5838" y="4537"/>
                      <a:pt x="5838" y="2902"/>
                    </a:cubicBezTo>
                    <a:cubicBezTo>
                      <a:pt x="5838" y="1301"/>
                      <a:pt x="4537" y="0"/>
                      <a:pt x="2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2" name="Google Shape;16182;p453"/>
              <p:cNvSpPr/>
              <p:nvPr/>
            </p:nvSpPr>
            <p:spPr>
              <a:xfrm>
                <a:off x="10683806" y="2037070"/>
                <a:ext cx="44016" cy="44001"/>
              </a:xfrm>
              <a:custGeom>
                <a:rect b="b" l="l" r="r" t="t"/>
                <a:pathLst>
                  <a:path extrusionOk="0" h="2836" w="2837">
                    <a:moveTo>
                      <a:pt x="1402" y="0"/>
                    </a:moveTo>
                    <a:cubicBezTo>
                      <a:pt x="635" y="0"/>
                      <a:pt x="1" y="634"/>
                      <a:pt x="1" y="1435"/>
                    </a:cubicBezTo>
                    <a:cubicBezTo>
                      <a:pt x="1" y="2202"/>
                      <a:pt x="635" y="2836"/>
                      <a:pt x="1402" y="2836"/>
                    </a:cubicBezTo>
                    <a:cubicBezTo>
                      <a:pt x="2202" y="2836"/>
                      <a:pt x="2836" y="2202"/>
                      <a:pt x="2836" y="1435"/>
                    </a:cubicBezTo>
                    <a:cubicBezTo>
                      <a:pt x="2836" y="634"/>
                      <a:pt x="2202"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3" name="Google Shape;16183;p453"/>
              <p:cNvSpPr/>
              <p:nvPr/>
            </p:nvSpPr>
            <p:spPr>
              <a:xfrm>
                <a:off x="10609800" y="1916487"/>
                <a:ext cx="55916" cy="55389"/>
              </a:xfrm>
              <a:custGeom>
                <a:rect b="b" l="l" r="r" t="t"/>
                <a:pathLst>
                  <a:path extrusionOk="0" h="3570" w="3604">
                    <a:moveTo>
                      <a:pt x="1802" y="0"/>
                    </a:moveTo>
                    <a:cubicBezTo>
                      <a:pt x="801" y="0"/>
                      <a:pt x="1" y="801"/>
                      <a:pt x="1" y="1768"/>
                    </a:cubicBezTo>
                    <a:cubicBezTo>
                      <a:pt x="1" y="2769"/>
                      <a:pt x="801" y="3569"/>
                      <a:pt x="1802" y="3569"/>
                    </a:cubicBezTo>
                    <a:cubicBezTo>
                      <a:pt x="2803" y="3569"/>
                      <a:pt x="3603" y="2769"/>
                      <a:pt x="3603" y="1768"/>
                    </a:cubicBezTo>
                    <a:cubicBezTo>
                      <a:pt x="3603" y="801"/>
                      <a:pt x="2803" y="0"/>
                      <a:pt x="1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4" name="Google Shape;16184;p453"/>
              <p:cNvSpPr/>
              <p:nvPr/>
            </p:nvSpPr>
            <p:spPr>
              <a:xfrm>
                <a:off x="10003256" y="2393822"/>
                <a:ext cx="1304206" cy="789155"/>
              </a:xfrm>
              <a:custGeom>
                <a:rect b="b" l="l" r="r" t="t"/>
                <a:pathLst>
                  <a:path extrusionOk="0" h="50864" w="84061">
                    <a:moveTo>
                      <a:pt x="48365" y="0"/>
                    </a:moveTo>
                    <a:cubicBezTo>
                      <a:pt x="43370" y="0"/>
                      <a:pt x="37809" y="850"/>
                      <a:pt x="31656" y="2892"/>
                    </a:cubicBezTo>
                    <a:cubicBezTo>
                      <a:pt x="6605" y="11198"/>
                      <a:pt x="1201" y="29411"/>
                      <a:pt x="334" y="40252"/>
                    </a:cubicBezTo>
                    <a:cubicBezTo>
                      <a:pt x="0" y="44488"/>
                      <a:pt x="334" y="47590"/>
                      <a:pt x="434" y="48524"/>
                    </a:cubicBezTo>
                    <a:cubicBezTo>
                      <a:pt x="501" y="48658"/>
                      <a:pt x="501" y="48724"/>
                      <a:pt x="501" y="48758"/>
                    </a:cubicBezTo>
                    <a:cubicBezTo>
                      <a:pt x="6839" y="50300"/>
                      <a:pt x="13071" y="50863"/>
                      <a:pt x="18796" y="50863"/>
                    </a:cubicBezTo>
                    <a:cubicBezTo>
                      <a:pt x="34374" y="50863"/>
                      <a:pt x="46200" y="46690"/>
                      <a:pt x="46200" y="46690"/>
                    </a:cubicBezTo>
                    <a:cubicBezTo>
                      <a:pt x="46200" y="46690"/>
                      <a:pt x="68549" y="39718"/>
                      <a:pt x="84060" y="21038"/>
                    </a:cubicBezTo>
                    <a:lnTo>
                      <a:pt x="84027" y="21005"/>
                    </a:lnTo>
                    <a:cubicBezTo>
                      <a:pt x="84027" y="20971"/>
                      <a:pt x="83960" y="20971"/>
                      <a:pt x="83960" y="20904"/>
                    </a:cubicBezTo>
                    <a:cubicBezTo>
                      <a:pt x="82969" y="19059"/>
                      <a:pt x="72017" y="0"/>
                      <a:pt x="48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5" name="Google Shape;16185;p453"/>
              <p:cNvSpPr/>
              <p:nvPr/>
            </p:nvSpPr>
            <p:spPr>
              <a:xfrm>
                <a:off x="9829876" y="2222567"/>
                <a:ext cx="1632845" cy="981044"/>
              </a:xfrm>
              <a:custGeom>
                <a:rect b="b" l="l" r="r" t="t"/>
                <a:pathLst>
                  <a:path extrusionOk="0" h="63232" w="105243">
                    <a:moveTo>
                      <a:pt x="53144" y="1"/>
                    </a:moveTo>
                    <a:cubicBezTo>
                      <a:pt x="53024" y="1"/>
                      <a:pt x="52900" y="7"/>
                      <a:pt x="52772" y="20"/>
                    </a:cubicBezTo>
                    <a:cubicBezTo>
                      <a:pt x="51437" y="186"/>
                      <a:pt x="50737" y="854"/>
                      <a:pt x="50336" y="1521"/>
                    </a:cubicBezTo>
                    <a:cubicBezTo>
                      <a:pt x="49936" y="2154"/>
                      <a:pt x="49869" y="2755"/>
                      <a:pt x="49869" y="2755"/>
                    </a:cubicBezTo>
                    <a:cubicBezTo>
                      <a:pt x="49869" y="2755"/>
                      <a:pt x="49869" y="2888"/>
                      <a:pt x="49769" y="3155"/>
                    </a:cubicBezTo>
                    <a:cubicBezTo>
                      <a:pt x="49703" y="3355"/>
                      <a:pt x="49569" y="3689"/>
                      <a:pt x="49402" y="4022"/>
                    </a:cubicBezTo>
                    <a:cubicBezTo>
                      <a:pt x="49036" y="4690"/>
                      <a:pt x="48368" y="5423"/>
                      <a:pt x="47168" y="5657"/>
                    </a:cubicBezTo>
                    <a:cubicBezTo>
                      <a:pt x="46916" y="5691"/>
                      <a:pt x="46660" y="5707"/>
                      <a:pt x="46405" y="5707"/>
                    </a:cubicBezTo>
                    <a:cubicBezTo>
                      <a:pt x="45407" y="5707"/>
                      <a:pt x="44437" y="5462"/>
                      <a:pt x="43932" y="5090"/>
                    </a:cubicBezTo>
                    <a:cubicBezTo>
                      <a:pt x="43331" y="4656"/>
                      <a:pt x="42998" y="4089"/>
                      <a:pt x="42998" y="4089"/>
                    </a:cubicBezTo>
                    <a:cubicBezTo>
                      <a:pt x="42998" y="4089"/>
                      <a:pt x="42698" y="3555"/>
                      <a:pt x="42031" y="3088"/>
                    </a:cubicBezTo>
                    <a:cubicBezTo>
                      <a:pt x="41697" y="2888"/>
                      <a:pt x="41330" y="2688"/>
                      <a:pt x="40830" y="2555"/>
                    </a:cubicBezTo>
                    <a:cubicBezTo>
                      <a:pt x="40614" y="2497"/>
                      <a:pt x="40386" y="2465"/>
                      <a:pt x="40149" y="2465"/>
                    </a:cubicBezTo>
                    <a:cubicBezTo>
                      <a:pt x="39835" y="2465"/>
                      <a:pt x="39504" y="2522"/>
                      <a:pt x="39162" y="2655"/>
                    </a:cubicBezTo>
                    <a:cubicBezTo>
                      <a:pt x="38561" y="2855"/>
                      <a:pt x="38094" y="3189"/>
                      <a:pt x="37761" y="3555"/>
                    </a:cubicBezTo>
                    <a:cubicBezTo>
                      <a:pt x="37494" y="3922"/>
                      <a:pt x="37260" y="4356"/>
                      <a:pt x="37160" y="4723"/>
                    </a:cubicBezTo>
                    <a:cubicBezTo>
                      <a:pt x="36927" y="5490"/>
                      <a:pt x="36994" y="6091"/>
                      <a:pt x="36994" y="6091"/>
                    </a:cubicBezTo>
                    <a:cubicBezTo>
                      <a:pt x="36994" y="6091"/>
                      <a:pt x="37027" y="6724"/>
                      <a:pt x="36827" y="7492"/>
                    </a:cubicBezTo>
                    <a:cubicBezTo>
                      <a:pt x="36593" y="8225"/>
                      <a:pt x="35659" y="9226"/>
                      <a:pt x="34559" y="9827"/>
                    </a:cubicBezTo>
                    <a:cubicBezTo>
                      <a:pt x="34034" y="10073"/>
                      <a:pt x="33552" y="10170"/>
                      <a:pt x="33114" y="10170"/>
                    </a:cubicBezTo>
                    <a:cubicBezTo>
                      <a:pt x="32603" y="10170"/>
                      <a:pt x="32151" y="10039"/>
                      <a:pt x="31757" y="9860"/>
                    </a:cubicBezTo>
                    <a:cubicBezTo>
                      <a:pt x="31390" y="9693"/>
                      <a:pt x="31156" y="9493"/>
                      <a:pt x="30923" y="9360"/>
                    </a:cubicBezTo>
                    <a:cubicBezTo>
                      <a:pt x="30756" y="9226"/>
                      <a:pt x="30656" y="9093"/>
                      <a:pt x="30656" y="9093"/>
                    </a:cubicBezTo>
                    <a:cubicBezTo>
                      <a:pt x="30656" y="9093"/>
                      <a:pt x="30222" y="8692"/>
                      <a:pt x="29522" y="8392"/>
                    </a:cubicBezTo>
                    <a:cubicBezTo>
                      <a:pt x="29202" y="8255"/>
                      <a:pt x="28821" y="8160"/>
                      <a:pt x="28389" y="8160"/>
                    </a:cubicBezTo>
                    <a:cubicBezTo>
                      <a:pt x="27874" y="8160"/>
                      <a:pt x="27288" y="8296"/>
                      <a:pt x="26653" y="8659"/>
                    </a:cubicBezTo>
                    <a:cubicBezTo>
                      <a:pt x="25519" y="9360"/>
                      <a:pt x="25085" y="10360"/>
                      <a:pt x="24985" y="11161"/>
                    </a:cubicBezTo>
                    <a:cubicBezTo>
                      <a:pt x="24885" y="11895"/>
                      <a:pt x="25018" y="12495"/>
                      <a:pt x="25018" y="12562"/>
                    </a:cubicBezTo>
                    <a:cubicBezTo>
                      <a:pt x="25018" y="12595"/>
                      <a:pt x="25018" y="12762"/>
                      <a:pt x="25052" y="12996"/>
                    </a:cubicBezTo>
                    <a:cubicBezTo>
                      <a:pt x="25085" y="13229"/>
                      <a:pt x="25085" y="13563"/>
                      <a:pt x="25052" y="13996"/>
                    </a:cubicBezTo>
                    <a:cubicBezTo>
                      <a:pt x="24985" y="14830"/>
                      <a:pt x="24251" y="16064"/>
                      <a:pt x="23250" y="16832"/>
                    </a:cubicBezTo>
                    <a:cubicBezTo>
                      <a:pt x="22750" y="17199"/>
                      <a:pt x="22316" y="17399"/>
                      <a:pt x="21849" y="17499"/>
                    </a:cubicBezTo>
                    <a:cubicBezTo>
                      <a:pt x="21654" y="17544"/>
                      <a:pt x="21465" y="17562"/>
                      <a:pt x="21283" y="17562"/>
                    </a:cubicBezTo>
                    <a:cubicBezTo>
                      <a:pt x="21061" y="17562"/>
                      <a:pt x="20850" y="17535"/>
                      <a:pt x="20649" y="17499"/>
                    </a:cubicBezTo>
                    <a:cubicBezTo>
                      <a:pt x="19915" y="17332"/>
                      <a:pt x="19414" y="16998"/>
                      <a:pt x="19414" y="16998"/>
                    </a:cubicBezTo>
                    <a:cubicBezTo>
                      <a:pt x="19414" y="16998"/>
                      <a:pt x="18914" y="16632"/>
                      <a:pt x="18180" y="16498"/>
                    </a:cubicBezTo>
                    <a:cubicBezTo>
                      <a:pt x="18046" y="16473"/>
                      <a:pt x="17901" y="16458"/>
                      <a:pt x="17747" y="16458"/>
                    </a:cubicBezTo>
                    <a:cubicBezTo>
                      <a:pt x="17097" y="16458"/>
                      <a:pt x="16294" y="16717"/>
                      <a:pt x="15512" y="17499"/>
                    </a:cubicBezTo>
                    <a:cubicBezTo>
                      <a:pt x="15245" y="17732"/>
                      <a:pt x="15078" y="17999"/>
                      <a:pt x="14911" y="18233"/>
                    </a:cubicBezTo>
                    <a:cubicBezTo>
                      <a:pt x="14811" y="18500"/>
                      <a:pt x="14678" y="18733"/>
                      <a:pt x="14578" y="19000"/>
                    </a:cubicBezTo>
                    <a:cubicBezTo>
                      <a:pt x="14411" y="19500"/>
                      <a:pt x="14411" y="19967"/>
                      <a:pt x="14411" y="20368"/>
                    </a:cubicBezTo>
                    <a:cubicBezTo>
                      <a:pt x="14478" y="21068"/>
                      <a:pt x="14678" y="21635"/>
                      <a:pt x="14711" y="21735"/>
                    </a:cubicBezTo>
                    <a:lnTo>
                      <a:pt x="14711" y="21802"/>
                    </a:lnTo>
                    <a:cubicBezTo>
                      <a:pt x="14744" y="21969"/>
                      <a:pt x="14945" y="22469"/>
                      <a:pt x="15045" y="23170"/>
                    </a:cubicBezTo>
                    <a:cubicBezTo>
                      <a:pt x="15145" y="23970"/>
                      <a:pt x="14744" y="25404"/>
                      <a:pt x="13977" y="26405"/>
                    </a:cubicBezTo>
                    <a:cubicBezTo>
                      <a:pt x="13210" y="27473"/>
                      <a:pt x="12343" y="27739"/>
                      <a:pt x="11575" y="27806"/>
                    </a:cubicBezTo>
                    <a:cubicBezTo>
                      <a:pt x="11477" y="27815"/>
                      <a:pt x="11381" y="27819"/>
                      <a:pt x="11290" y="27819"/>
                    </a:cubicBezTo>
                    <a:cubicBezTo>
                      <a:pt x="11039" y="27819"/>
                      <a:pt x="10821" y="27788"/>
                      <a:pt x="10675" y="27739"/>
                    </a:cubicBezTo>
                    <a:cubicBezTo>
                      <a:pt x="10408" y="27706"/>
                      <a:pt x="10275" y="27673"/>
                      <a:pt x="10275" y="27673"/>
                    </a:cubicBezTo>
                    <a:cubicBezTo>
                      <a:pt x="10275" y="27673"/>
                      <a:pt x="9882" y="27526"/>
                      <a:pt x="9329" y="27526"/>
                    </a:cubicBezTo>
                    <a:cubicBezTo>
                      <a:pt x="9237" y="27526"/>
                      <a:pt x="9140" y="27530"/>
                      <a:pt x="9040" y="27539"/>
                    </a:cubicBezTo>
                    <a:cubicBezTo>
                      <a:pt x="8707" y="27573"/>
                      <a:pt x="8273" y="27739"/>
                      <a:pt x="7873" y="28006"/>
                    </a:cubicBezTo>
                    <a:cubicBezTo>
                      <a:pt x="7673" y="28140"/>
                      <a:pt x="7439" y="28307"/>
                      <a:pt x="7239" y="28507"/>
                    </a:cubicBezTo>
                    <a:cubicBezTo>
                      <a:pt x="7039" y="28707"/>
                      <a:pt x="6872" y="29007"/>
                      <a:pt x="6705" y="29307"/>
                    </a:cubicBezTo>
                    <a:cubicBezTo>
                      <a:pt x="6372" y="29908"/>
                      <a:pt x="6205" y="30508"/>
                      <a:pt x="6172" y="31042"/>
                    </a:cubicBezTo>
                    <a:cubicBezTo>
                      <a:pt x="6138" y="31642"/>
                      <a:pt x="6205" y="32076"/>
                      <a:pt x="6338" y="32510"/>
                    </a:cubicBezTo>
                    <a:cubicBezTo>
                      <a:pt x="6539" y="33210"/>
                      <a:pt x="6872" y="33677"/>
                      <a:pt x="6972" y="33744"/>
                    </a:cubicBezTo>
                    <a:lnTo>
                      <a:pt x="7006" y="33810"/>
                    </a:lnTo>
                    <a:cubicBezTo>
                      <a:pt x="7072" y="33877"/>
                      <a:pt x="7372" y="34344"/>
                      <a:pt x="7606" y="35011"/>
                    </a:cubicBezTo>
                    <a:cubicBezTo>
                      <a:pt x="7906" y="35812"/>
                      <a:pt x="7873" y="37346"/>
                      <a:pt x="7406" y="38547"/>
                    </a:cubicBezTo>
                    <a:cubicBezTo>
                      <a:pt x="7006" y="39815"/>
                      <a:pt x="6172" y="40348"/>
                      <a:pt x="5538" y="40649"/>
                    </a:cubicBezTo>
                    <a:cubicBezTo>
                      <a:pt x="5004" y="40862"/>
                      <a:pt x="4556" y="40884"/>
                      <a:pt x="4398" y="40884"/>
                    </a:cubicBezTo>
                    <a:cubicBezTo>
                      <a:pt x="4358" y="40884"/>
                      <a:pt x="4337" y="40882"/>
                      <a:pt x="4337" y="40882"/>
                    </a:cubicBezTo>
                    <a:cubicBezTo>
                      <a:pt x="4337" y="40882"/>
                      <a:pt x="4321" y="40881"/>
                      <a:pt x="4292" y="40881"/>
                    </a:cubicBezTo>
                    <a:cubicBezTo>
                      <a:pt x="4145" y="40881"/>
                      <a:pt x="3659" y="40904"/>
                      <a:pt x="3103" y="41182"/>
                    </a:cubicBezTo>
                    <a:cubicBezTo>
                      <a:pt x="2402" y="41483"/>
                      <a:pt x="1702" y="42216"/>
                      <a:pt x="1368" y="43651"/>
                    </a:cubicBezTo>
                    <a:cubicBezTo>
                      <a:pt x="1068" y="45085"/>
                      <a:pt x="1402" y="46186"/>
                      <a:pt x="1869" y="46886"/>
                    </a:cubicBezTo>
                    <a:cubicBezTo>
                      <a:pt x="2269" y="47554"/>
                      <a:pt x="2736" y="47887"/>
                      <a:pt x="2769" y="47921"/>
                    </a:cubicBezTo>
                    <a:cubicBezTo>
                      <a:pt x="2769" y="47921"/>
                      <a:pt x="2903" y="48021"/>
                      <a:pt x="3069" y="48187"/>
                    </a:cubicBezTo>
                    <a:cubicBezTo>
                      <a:pt x="3303" y="48354"/>
                      <a:pt x="3503" y="48588"/>
                      <a:pt x="3737" y="48921"/>
                    </a:cubicBezTo>
                    <a:cubicBezTo>
                      <a:pt x="4204" y="49655"/>
                      <a:pt x="4537" y="51090"/>
                      <a:pt x="4470" y="52491"/>
                    </a:cubicBezTo>
                    <a:cubicBezTo>
                      <a:pt x="4404" y="52557"/>
                      <a:pt x="4404" y="52657"/>
                      <a:pt x="4404" y="52724"/>
                    </a:cubicBezTo>
                    <a:cubicBezTo>
                      <a:pt x="4337" y="53324"/>
                      <a:pt x="4204" y="53758"/>
                      <a:pt x="4003" y="54158"/>
                    </a:cubicBezTo>
                    <a:cubicBezTo>
                      <a:pt x="3737" y="54559"/>
                      <a:pt x="3470" y="54892"/>
                      <a:pt x="3203" y="55159"/>
                    </a:cubicBezTo>
                    <a:cubicBezTo>
                      <a:pt x="2669" y="55593"/>
                      <a:pt x="2135" y="55760"/>
                      <a:pt x="2135" y="55760"/>
                    </a:cubicBezTo>
                    <a:cubicBezTo>
                      <a:pt x="2135" y="55760"/>
                      <a:pt x="1568" y="55893"/>
                      <a:pt x="1035" y="56427"/>
                    </a:cubicBezTo>
                    <a:cubicBezTo>
                      <a:pt x="534" y="56994"/>
                      <a:pt x="1" y="57894"/>
                      <a:pt x="67" y="59429"/>
                    </a:cubicBezTo>
                    <a:cubicBezTo>
                      <a:pt x="167" y="60997"/>
                      <a:pt x="834" y="61997"/>
                      <a:pt x="1402" y="62531"/>
                    </a:cubicBezTo>
                    <a:cubicBezTo>
                      <a:pt x="2035" y="63065"/>
                      <a:pt x="2569" y="63232"/>
                      <a:pt x="2569" y="63232"/>
                    </a:cubicBezTo>
                    <a:cubicBezTo>
                      <a:pt x="2569" y="63232"/>
                      <a:pt x="6619" y="59503"/>
                      <a:pt x="10065" y="59503"/>
                    </a:cubicBezTo>
                    <a:cubicBezTo>
                      <a:pt x="10625" y="59503"/>
                      <a:pt x="11168" y="59601"/>
                      <a:pt x="11676" y="59829"/>
                    </a:cubicBezTo>
                    <a:cubicBezTo>
                      <a:pt x="11676" y="59829"/>
                      <a:pt x="11642" y="59696"/>
                      <a:pt x="11642" y="59562"/>
                    </a:cubicBezTo>
                    <a:cubicBezTo>
                      <a:pt x="11509" y="58662"/>
                      <a:pt x="11175" y="55559"/>
                      <a:pt x="11509" y="51323"/>
                    </a:cubicBezTo>
                    <a:cubicBezTo>
                      <a:pt x="12376" y="40482"/>
                      <a:pt x="17813" y="22236"/>
                      <a:pt x="42831" y="13963"/>
                    </a:cubicBezTo>
                    <a:cubicBezTo>
                      <a:pt x="48998" y="11911"/>
                      <a:pt x="54570" y="11057"/>
                      <a:pt x="59573" y="11057"/>
                    </a:cubicBezTo>
                    <a:cubicBezTo>
                      <a:pt x="83203" y="11057"/>
                      <a:pt x="94144" y="30104"/>
                      <a:pt x="95135" y="31976"/>
                    </a:cubicBezTo>
                    <a:cubicBezTo>
                      <a:pt x="95135" y="32009"/>
                      <a:pt x="95202" y="32043"/>
                      <a:pt x="95202" y="32043"/>
                    </a:cubicBezTo>
                    <a:cubicBezTo>
                      <a:pt x="95235" y="32043"/>
                      <a:pt x="95235" y="32076"/>
                      <a:pt x="95235" y="32076"/>
                    </a:cubicBezTo>
                    <a:lnTo>
                      <a:pt x="95235" y="32143"/>
                    </a:lnTo>
                    <a:cubicBezTo>
                      <a:pt x="96506" y="29709"/>
                      <a:pt x="100030" y="29278"/>
                      <a:pt x="102367" y="29278"/>
                    </a:cubicBezTo>
                    <a:cubicBezTo>
                      <a:pt x="103650" y="29278"/>
                      <a:pt x="104575" y="29407"/>
                      <a:pt x="104575" y="29407"/>
                    </a:cubicBezTo>
                    <a:cubicBezTo>
                      <a:pt x="104575" y="29407"/>
                      <a:pt x="104942" y="28974"/>
                      <a:pt x="105076" y="28173"/>
                    </a:cubicBezTo>
                    <a:cubicBezTo>
                      <a:pt x="105242" y="27339"/>
                      <a:pt x="105142" y="26172"/>
                      <a:pt x="104442" y="24971"/>
                    </a:cubicBezTo>
                    <a:cubicBezTo>
                      <a:pt x="103574" y="23670"/>
                      <a:pt x="102607" y="23236"/>
                      <a:pt x="101840" y="23136"/>
                    </a:cubicBezTo>
                    <a:cubicBezTo>
                      <a:pt x="101656" y="23103"/>
                      <a:pt x="101488" y="23090"/>
                      <a:pt x="101337" y="23090"/>
                    </a:cubicBezTo>
                    <a:cubicBezTo>
                      <a:pt x="100887" y="23090"/>
                      <a:pt x="100606" y="23203"/>
                      <a:pt x="100606" y="23203"/>
                    </a:cubicBezTo>
                    <a:cubicBezTo>
                      <a:pt x="100606" y="23203"/>
                      <a:pt x="100214" y="23350"/>
                      <a:pt x="99639" y="23350"/>
                    </a:cubicBezTo>
                    <a:cubicBezTo>
                      <a:pt x="99544" y="23350"/>
                      <a:pt x="99443" y="23346"/>
                      <a:pt x="99338" y="23336"/>
                    </a:cubicBezTo>
                    <a:cubicBezTo>
                      <a:pt x="99038" y="23303"/>
                      <a:pt x="98604" y="23203"/>
                      <a:pt x="98137" y="23003"/>
                    </a:cubicBezTo>
                    <a:cubicBezTo>
                      <a:pt x="97737" y="22803"/>
                      <a:pt x="97270" y="22469"/>
                      <a:pt x="96803" y="21969"/>
                    </a:cubicBezTo>
                    <a:cubicBezTo>
                      <a:pt x="95902" y="20901"/>
                      <a:pt x="95302" y="19534"/>
                      <a:pt x="95269" y="18700"/>
                    </a:cubicBezTo>
                    <a:cubicBezTo>
                      <a:pt x="95235" y="18299"/>
                      <a:pt x="95269" y="17966"/>
                      <a:pt x="95302" y="17699"/>
                    </a:cubicBezTo>
                    <a:cubicBezTo>
                      <a:pt x="95369" y="17499"/>
                      <a:pt x="95402" y="17365"/>
                      <a:pt x="95402" y="17332"/>
                    </a:cubicBezTo>
                    <a:cubicBezTo>
                      <a:pt x="95402" y="17332"/>
                      <a:pt x="95602" y="16732"/>
                      <a:pt x="95535" y="15898"/>
                    </a:cubicBezTo>
                    <a:cubicBezTo>
                      <a:pt x="95469" y="15030"/>
                      <a:pt x="95068" y="13996"/>
                      <a:pt x="93968" y="12996"/>
                    </a:cubicBezTo>
                    <a:cubicBezTo>
                      <a:pt x="93106" y="12238"/>
                      <a:pt x="92305" y="11972"/>
                      <a:pt x="91630" y="11972"/>
                    </a:cubicBezTo>
                    <a:cubicBezTo>
                      <a:pt x="91443" y="11972"/>
                      <a:pt x="91265" y="11992"/>
                      <a:pt x="91099" y="12028"/>
                    </a:cubicBezTo>
                    <a:cubicBezTo>
                      <a:pt x="90365" y="12162"/>
                      <a:pt x="89931" y="12529"/>
                      <a:pt x="89931" y="12529"/>
                    </a:cubicBezTo>
                    <a:cubicBezTo>
                      <a:pt x="89931" y="12529"/>
                      <a:pt x="89531" y="12862"/>
                      <a:pt x="88797" y="13029"/>
                    </a:cubicBezTo>
                    <a:cubicBezTo>
                      <a:pt x="88576" y="13071"/>
                      <a:pt x="88327" y="13103"/>
                      <a:pt x="88058" y="13103"/>
                    </a:cubicBezTo>
                    <a:cubicBezTo>
                      <a:pt x="87475" y="13103"/>
                      <a:pt x="86792" y="12953"/>
                      <a:pt x="86062" y="12428"/>
                    </a:cubicBezTo>
                    <a:cubicBezTo>
                      <a:pt x="84928" y="11728"/>
                      <a:pt x="84027" y="10527"/>
                      <a:pt x="83760" y="9727"/>
                    </a:cubicBezTo>
                    <a:cubicBezTo>
                      <a:pt x="83560" y="9026"/>
                      <a:pt x="83560" y="8492"/>
                      <a:pt x="83560" y="8359"/>
                    </a:cubicBezTo>
                    <a:lnTo>
                      <a:pt x="83560" y="8326"/>
                    </a:lnTo>
                    <a:cubicBezTo>
                      <a:pt x="83560" y="8192"/>
                      <a:pt x="83560" y="7658"/>
                      <a:pt x="83293" y="6925"/>
                    </a:cubicBezTo>
                    <a:cubicBezTo>
                      <a:pt x="83193" y="6558"/>
                      <a:pt x="82926" y="6091"/>
                      <a:pt x="82593" y="5690"/>
                    </a:cubicBezTo>
                    <a:cubicBezTo>
                      <a:pt x="82259" y="5323"/>
                      <a:pt x="81759" y="4890"/>
                      <a:pt x="81125" y="4590"/>
                    </a:cubicBezTo>
                    <a:cubicBezTo>
                      <a:pt x="80792" y="4423"/>
                      <a:pt x="80525" y="4356"/>
                      <a:pt x="80224" y="4256"/>
                    </a:cubicBezTo>
                    <a:cubicBezTo>
                      <a:pt x="79924" y="4223"/>
                      <a:pt x="79691" y="4223"/>
                      <a:pt x="79424" y="4223"/>
                    </a:cubicBezTo>
                    <a:cubicBezTo>
                      <a:pt x="78924" y="4256"/>
                      <a:pt x="78557" y="4423"/>
                      <a:pt x="78223" y="4590"/>
                    </a:cubicBezTo>
                    <a:cubicBezTo>
                      <a:pt x="77556" y="4923"/>
                      <a:pt x="77256" y="5423"/>
                      <a:pt x="77256" y="5423"/>
                    </a:cubicBezTo>
                    <a:cubicBezTo>
                      <a:pt x="77256" y="5423"/>
                      <a:pt x="77189" y="5557"/>
                      <a:pt x="77022" y="5724"/>
                    </a:cubicBezTo>
                    <a:cubicBezTo>
                      <a:pt x="76855" y="5890"/>
                      <a:pt x="76589" y="6091"/>
                      <a:pt x="76288" y="6324"/>
                    </a:cubicBezTo>
                    <a:cubicBezTo>
                      <a:pt x="75890" y="6567"/>
                      <a:pt x="75360" y="6796"/>
                      <a:pt x="74698" y="6796"/>
                    </a:cubicBezTo>
                    <a:cubicBezTo>
                      <a:pt x="74361" y="6796"/>
                      <a:pt x="73991" y="6737"/>
                      <a:pt x="73586" y="6591"/>
                    </a:cubicBezTo>
                    <a:cubicBezTo>
                      <a:pt x="72352" y="6257"/>
                      <a:pt x="71185" y="5357"/>
                      <a:pt x="70751" y="4656"/>
                    </a:cubicBezTo>
                    <a:cubicBezTo>
                      <a:pt x="70384" y="4022"/>
                      <a:pt x="70251" y="3522"/>
                      <a:pt x="70217" y="3355"/>
                    </a:cubicBezTo>
                    <a:lnTo>
                      <a:pt x="70217" y="3322"/>
                    </a:lnTo>
                    <a:cubicBezTo>
                      <a:pt x="70184" y="3189"/>
                      <a:pt x="70017" y="2655"/>
                      <a:pt x="69617" y="2054"/>
                    </a:cubicBezTo>
                    <a:cubicBezTo>
                      <a:pt x="69417" y="1721"/>
                      <a:pt x="69083" y="1354"/>
                      <a:pt x="68683" y="1054"/>
                    </a:cubicBezTo>
                    <a:cubicBezTo>
                      <a:pt x="68416" y="887"/>
                      <a:pt x="68183" y="753"/>
                      <a:pt x="67916" y="653"/>
                    </a:cubicBezTo>
                    <a:cubicBezTo>
                      <a:pt x="67615" y="520"/>
                      <a:pt x="67349" y="420"/>
                      <a:pt x="67015" y="387"/>
                    </a:cubicBezTo>
                    <a:cubicBezTo>
                      <a:pt x="66828" y="363"/>
                      <a:pt x="66648" y="352"/>
                      <a:pt x="66477" y="352"/>
                    </a:cubicBezTo>
                    <a:cubicBezTo>
                      <a:pt x="65427" y="352"/>
                      <a:pt x="64677" y="762"/>
                      <a:pt x="64246" y="1220"/>
                    </a:cubicBezTo>
                    <a:cubicBezTo>
                      <a:pt x="63713" y="1754"/>
                      <a:pt x="63546" y="2355"/>
                      <a:pt x="63546" y="2355"/>
                    </a:cubicBezTo>
                    <a:cubicBezTo>
                      <a:pt x="63546" y="2355"/>
                      <a:pt x="63379" y="2922"/>
                      <a:pt x="62879" y="3489"/>
                    </a:cubicBezTo>
                    <a:cubicBezTo>
                      <a:pt x="62679" y="3756"/>
                      <a:pt x="62345" y="4022"/>
                      <a:pt x="61911" y="4223"/>
                    </a:cubicBezTo>
                    <a:cubicBezTo>
                      <a:pt x="61511" y="4389"/>
                      <a:pt x="61011" y="4523"/>
                      <a:pt x="60377" y="4523"/>
                    </a:cubicBezTo>
                    <a:cubicBezTo>
                      <a:pt x="59109" y="4489"/>
                      <a:pt x="57775" y="3889"/>
                      <a:pt x="57241" y="3322"/>
                    </a:cubicBezTo>
                    <a:cubicBezTo>
                      <a:pt x="57008" y="3022"/>
                      <a:pt x="56774" y="2722"/>
                      <a:pt x="56674" y="2521"/>
                    </a:cubicBezTo>
                    <a:cubicBezTo>
                      <a:pt x="56541" y="2321"/>
                      <a:pt x="56441" y="2188"/>
                      <a:pt x="56441" y="2154"/>
                    </a:cubicBezTo>
                    <a:cubicBezTo>
                      <a:pt x="56407" y="2054"/>
                      <a:pt x="56174" y="1521"/>
                      <a:pt x="55607" y="1020"/>
                    </a:cubicBezTo>
                    <a:cubicBezTo>
                      <a:pt x="55094" y="538"/>
                      <a:pt x="54282" y="1"/>
                      <a:pt x="53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6" name="Google Shape;16186;p453"/>
              <p:cNvSpPr/>
              <p:nvPr/>
            </p:nvSpPr>
            <p:spPr>
              <a:xfrm>
                <a:off x="9879679" y="2884965"/>
                <a:ext cx="116859" cy="67118"/>
              </a:xfrm>
              <a:custGeom>
                <a:rect b="b" l="l" r="r" t="t"/>
                <a:pathLst>
                  <a:path extrusionOk="0" h="4326" w="7532">
                    <a:moveTo>
                      <a:pt x="1469" y="1"/>
                    </a:moveTo>
                    <a:cubicBezTo>
                      <a:pt x="1114" y="1"/>
                      <a:pt x="927" y="600"/>
                      <a:pt x="1327" y="857"/>
                    </a:cubicBezTo>
                    <a:cubicBezTo>
                      <a:pt x="2661" y="1691"/>
                      <a:pt x="4029" y="2491"/>
                      <a:pt x="5363" y="3325"/>
                    </a:cubicBezTo>
                    <a:cubicBezTo>
                      <a:pt x="3762" y="3225"/>
                      <a:pt x="2161" y="3192"/>
                      <a:pt x="527" y="3125"/>
                    </a:cubicBezTo>
                    <a:cubicBezTo>
                      <a:pt x="508" y="3123"/>
                      <a:pt x="490" y="3122"/>
                      <a:pt x="474" y="3122"/>
                    </a:cubicBezTo>
                    <a:cubicBezTo>
                      <a:pt x="0" y="3122"/>
                      <a:pt x="111" y="3993"/>
                      <a:pt x="627" y="4026"/>
                    </a:cubicBezTo>
                    <a:cubicBezTo>
                      <a:pt x="2795" y="4126"/>
                      <a:pt x="4930" y="4226"/>
                      <a:pt x="7098" y="4326"/>
                    </a:cubicBezTo>
                    <a:cubicBezTo>
                      <a:pt x="7465" y="4293"/>
                      <a:pt x="7532" y="3659"/>
                      <a:pt x="7198" y="3459"/>
                    </a:cubicBezTo>
                    <a:cubicBezTo>
                      <a:pt x="5363" y="2324"/>
                      <a:pt x="3495" y="1190"/>
                      <a:pt x="1661" y="56"/>
                    </a:cubicBezTo>
                    <a:cubicBezTo>
                      <a:pt x="1593" y="18"/>
                      <a:pt x="1529" y="1"/>
                      <a:pt x="1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7" name="Google Shape;16187;p453"/>
              <p:cNvSpPr/>
              <p:nvPr/>
            </p:nvSpPr>
            <p:spPr>
              <a:xfrm>
                <a:off x="9957766" y="2686357"/>
                <a:ext cx="92113" cy="80771"/>
              </a:xfrm>
              <a:custGeom>
                <a:rect b="b" l="l" r="r" t="t"/>
                <a:pathLst>
                  <a:path extrusionOk="0" h="5206" w="5937">
                    <a:moveTo>
                      <a:pt x="862" y="1"/>
                    </a:moveTo>
                    <a:cubicBezTo>
                      <a:pt x="544" y="1"/>
                      <a:pt x="291" y="442"/>
                      <a:pt x="631" y="782"/>
                    </a:cubicBezTo>
                    <a:lnTo>
                      <a:pt x="3933" y="3917"/>
                    </a:lnTo>
                    <a:cubicBezTo>
                      <a:pt x="2832" y="3617"/>
                      <a:pt x="1765" y="3284"/>
                      <a:pt x="631" y="2983"/>
                    </a:cubicBezTo>
                    <a:cubicBezTo>
                      <a:pt x="596" y="2974"/>
                      <a:pt x="563" y="2970"/>
                      <a:pt x="532" y="2970"/>
                    </a:cubicBezTo>
                    <a:cubicBezTo>
                      <a:pt x="111" y="2970"/>
                      <a:pt x="0" y="3758"/>
                      <a:pt x="497" y="3851"/>
                    </a:cubicBezTo>
                    <a:cubicBezTo>
                      <a:pt x="2132" y="4318"/>
                      <a:pt x="3766" y="4785"/>
                      <a:pt x="5401" y="5185"/>
                    </a:cubicBezTo>
                    <a:cubicBezTo>
                      <a:pt x="5435" y="5199"/>
                      <a:pt x="5468" y="5205"/>
                      <a:pt x="5500" y="5205"/>
                    </a:cubicBezTo>
                    <a:cubicBezTo>
                      <a:pt x="5776" y="5205"/>
                      <a:pt x="5937" y="4721"/>
                      <a:pt x="5667" y="4451"/>
                    </a:cubicBezTo>
                    <a:cubicBezTo>
                      <a:pt x="4166" y="2983"/>
                      <a:pt x="2632" y="1582"/>
                      <a:pt x="1131" y="115"/>
                    </a:cubicBezTo>
                    <a:cubicBezTo>
                      <a:pt x="1044" y="35"/>
                      <a:pt x="951" y="1"/>
                      <a:pt x="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8" name="Google Shape;16188;p453"/>
              <p:cNvSpPr/>
              <p:nvPr/>
            </p:nvSpPr>
            <p:spPr>
              <a:xfrm>
                <a:off x="9872310" y="3120777"/>
                <a:ext cx="120443" cy="54799"/>
              </a:xfrm>
              <a:custGeom>
                <a:rect b="b" l="l" r="r" t="t"/>
                <a:pathLst>
                  <a:path extrusionOk="0" h="3532" w="7763">
                    <a:moveTo>
                      <a:pt x="7203" y="0"/>
                    </a:moveTo>
                    <a:cubicBezTo>
                      <a:pt x="7193" y="0"/>
                      <a:pt x="7183" y="1"/>
                      <a:pt x="7173" y="1"/>
                    </a:cubicBezTo>
                    <a:cubicBezTo>
                      <a:pt x="4671" y="135"/>
                      <a:pt x="2269" y="1035"/>
                      <a:pt x="301" y="2670"/>
                    </a:cubicBezTo>
                    <a:cubicBezTo>
                      <a:pt x="0" y="2944"/>
                      <a:pt x="260" y="3531"/>
                      <a:pt x="566" y="3531"/>
                    </a:cubicBezTo>
                    <a:cubicBezTo>
                      <a:pt x="633" y="3531"/>
                      <a:pt x="702" y="3503"/>
                      <a:pt x="768" y="3437"/>
                    </a:cubicBezTo>
                    <a:cubicBezTo>
                      <a:pt x="2603" y="1869"/>
                      <a:pt x="4838" y="969"/>
                      <a:pt x="7206" y="869"/>
                    </a:cubicBezTo>
                    <a:cubicBezTo>
                      <a:pt x="7763" y="869"/>
                      <a:pt x="7741" y="0"/>
                      <a:pt x="7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9" name="Google Shape;16189;p453"/>
              <p:cNvSpPr/>
              <p:nvPr/>
            </p:nvSpPr>
            <p:spPr>
              <a:xfrm>
                <a:off x="9931825" y="3088537"/>
                <a:ext cx="54877" cy="17268"/>
              </a:xfrm>
              <a:custGeom>
                <a:rect b="b" l="l" r="r" t="t"/>
                <a:pathLst>
                  <a:path extrusionOk="0" h="1113" w="3537">
                    <a:moveTo>
                      <a:pt x="3142" y="1"/>
                    </a:moveTo>
                    <a:cubicBezTo>
                      <a:pt x="3119" y="1"/>
                      <a:pt x="3095" y="4"/>
                      <a:pt x="3070" y="11"/>
                    </a:cubicBezTo>
                    <a:cubicBezTo>
                      <a:pt x="2169" y="78"/>
                      <a:pt x="1302" y="111"/>
                      <a:pt x="435" y="211"/>
                    </a:cubicBezTo>
                    <a:cubicBezTo>
                      <a:pt x="234" y="211"/>
                      <a:pt x="1" y="412"/>
                      <a:pt x="68" y="678"/>
                    </a:cubicBezTo>
                    <a:cubicBezTo>
                      <a:pt x="101" y="912"/>
                      <a:pt x="268" y="1112"/>
                      <a:pt x="501" y="1112"/>
                    </a:cubicBezTo>
                    <a:cubicBezTo>
                      <a:pt x="1369" y="1045"/>
                      <a:pt x="2269" y="1012"/>
                      <a:pt x="3136" y="912"/>
                    </a:cubicBezTo>
                    <a:cubicBezTo>
                      <a:pt x="3337" y="912"/>
                      <a:pt x="3537" y="712"/>
                      <a:pt x="3503" y="445"/>
                    </a:cubicBezTo>
                    <a:cubicBezTo>
                      <a:pt x="3474" y="236"/>
                      <a:pt x="3337" y="1"/>
                      <a:pt x="3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0" name="Google Shape;16190;p453"/>
              <p:cNvSpPr/>
              <p:nvPr/>
            </p:nvSpPr>
            <p:spPr>
              <a:xfrm>
                <a:off x="9994971" y="2772977"/>
                <a:ext cx="80461" cy="368264"/>
              </a:xfrm>
              <a:custGeom>
                <a:rect b="b" l="l" r="r" t="t"/>
                <a:pathLst>
                  <a:path extrusionOk="0" h="23736" w="5186">
                    <a:moveTo>
                      <a:pt x="4629" y="0"/>
                    </a:moveTo>
                    <a:cubicBezTo>
                      <a:pt x="4511" y="0"/>
                      <a:pt x="4399" y="69"/>
                      <a:pt x="4337" y="236"/>
                    </a:cubicBezTo>
                    <a:cubicBezTo>
                      <a:pt x="1368" y="7274"/>
                      <a:pt x="0" y="15213"/>
                      <a:pt x="334" y="23286"/>
                    </a:cubicBezTo>
                    <a:cubicBezTo>
                      <a:pt x="351" y="23586"/>
                      <a:pt x="559" y="23736"/>
                      <a:pt x="755" y="23736"/>
                    </a:cubicBezTo>
                    <a:cubicBezTo>
                      <a:pt x="951" y="23736"/>
                      <a:pt x="1135" y="23586"/>
                      <a:pt x="1101" y="23286"/>
                    </a:cubicBezTo>
                    <a:cubicBezTo>
                      <a:pt x="768" y="15413"/>
                      <a:pt x="2169" y="7608"/>
                      <a:pt x="5071" y="703"/>
                    </a:cubicBezTo>
                    <a:cubicBezTo>
                      <a:pt x="5185" y="336"/>
                      <a:pt x="4890" y="0"/>
                      <a:pt x="4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1" name="Google Shape;16191;p453"/>
              <p:cNvSpPr/>
              <p:nvPr/>
            </p:nvSpPr>
            <p:spPr>
              <a:xfrm>
                <a:off x="10083190" y="2616043"/>
                <a:ext cx="107271" cy="130310"/>
              </a:xfrm>
              <a:custGeom>
                <a:rect b="b" l="l" r="r" t="t"/>
                <a:pathLst>
                  <a:path extrusionOk="0" h="8399" w="6914">
                    <a:moveTo>
                      <a:pt x="6337" y="1"/>
                    </a:moveTo>
                    <a:cubicBezTo>
                      <a:pt x="6258" y="1"/>
                      <a:pt x="6173" y="33"/>
                      <a:pt x="6090" y="110"/>
                    </a:cubicBezTo>
                    <a:cubicBezTo>
                      <a:pt x="3755" y="2278"/>
                      <a:pt x="1753" y="4847"/>
                      <a:pt x="185" y="7782"/>
                    </a:cubicBezTo>
                    <a:cubicBezTo>
                      <a:pt x="1" y="8083"/>
                      <a:pt x="312" y="8399"/>
                      <a:pt x="598" y="8399"/>
                    </a:cubicBezTo>
                    <a:cubicBezTo>
                      <a:pt x="725" y="8399"/>
                      <a:pt x="847" y="8336"/>
                      <a:pt x="919" y="8183"/>
                    </a:cubicBezTo>
                    <a:cubicBezTo>
                      <a:pt x="2420" y="5381"/>
                      <a:pt x="4355" y="2879"/>
                      <a:pt x="6590" y="844"/>
                    </a:cubicBezTo>
                    <a:cubicBezTo>
                      <a:pt x="6913" y="575"/>
                      <a:pt x="6671" y="1"/>
                      <a:pt x="6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2" name="Google Shape;16192;p453"/>
              <p:cNvSpPr/>
              <p:nvPr/>
            </p:nvSpPr>
            <p:spPr>
              <a:xfrm>
                <a:off x="10077853" y="2500270"/>
                <a:ext cx="98241" cy="106495"/>
              </a:xfrm>
              <a:custGeom>
                <a:rect b="b" l="l" r="r" t="t"/>
                <a:pathLst>
                  <a:path extrusionOk="0" h="6864" w="6332">
                    <a:moveTo>
                      <a:pt x="2805" y="1"/>
                    </a:moveTo>
                    <a:cubicBezTo>
                      <a:pt x="2544" y="1"/>
                      <a:pt x="2268" y="318"/>
                      <a:pt x="2431" y="667"/>
                    </a:cubicBezTo>
                    <a:cubicBezTo>
                      <a:pt x="3231" y="2202"/>
                      <a:pt x="4032" y="3736"/>
                      <a:pt x="4832" y="5271"/>
                    </a:cubicBezTo>
                    <a:cubicBezTo>
                      <a:pt x="3431" y="4437"/>
                      <a:pt x="2097" y="3603"/>
                      <a:pt x="729" y="2769"/>
                    </a:cubicBezTo>
                    <a:cubicBezTo>
                      <a:pt x="658" y="2723"/>
                      <a:pt x="589" y="2702"/>
                      <a:pt x="526" y="2702"/>
                    </a:cubicBezTo>
                    <a:cubicBezTo>
                      <a:pt x="179" y="2702"/>
                      <a:pt x="1" y="3310"/>
                      <a:pt x="396" y="3536"/>
                    </a:cubicBezTo>
                    <a:cubicBezTo>
                      <a:pt x="2164" y="4637"/>
                      <a:pt x="3898" y="5704"/>
                      <a:pt x="5700" y="6772"/>
                    </a:cubicBezTo>
                    <a:cubicBezTo>
                      <a:pt x="5778" y="6836"/>
                      <a:pt x="5853" y="6863"/>
                      <a:pt x="5921" y="6863"/>
                    </a:cubicBezTo>
                    <a:cubicBezTo>
                      <a:pt x="6173" y="6863"/>
                      <a:pt x="6331" y="6486"/>
                      <a:pt x="6200" y="6171"/>
                    </a:cubicBezTo>
                    <a:cubicBezTo>
                      <a:pt x="5166" y="4170"/>
                      <a:pt x="4099" y="2235"/>
                      <a:pt x="3098" y="200"/>
                    </a:cubicBezTo>
                    <a:cubicBezTo>
                      <a:pt x="3027" y="60"/>
                      <a:pt x="2918" y="1"/>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3" name="Google Shape;16193;p453"/>
              <p:cNvSpPr/>
              <p:nvPr/>
            </p:nvSpPr>
            <p:spPr>
              <a:xfrm>
                <a:off x="10233390" y="2374506"/>
                <a:ext cx="87598" cy="119497"/>
              </a:xfrm>
              <a:custGeom>
                <a:rect b="b" l="l" r="r" t="t"/>
                <a:pathLst>
                  <a:path extrusionOk="0" h="7702" w="5646">
                    <a:moveTo>
                      <a:pt x="3187" y="0"/>
                    </a:moveTo>
                    <a:cubicBezTo>
                      <a:pt x="2965" y="0"/>
                      <a:pt x="2748" y="231"/>
                      <a:pt x="2846" y="567"/>
                    </a:cubicBezTo>
                    <a:cubicBezTo>
                      <a:pt x="3347" y="2235"/>
                      <a:pt x="3814" y="3903"/>
                      <a:pt x="4314" y="5571"/>
                    </a:cubicBezTo>
                    <a:cubicBezTo>
                      <a:pt x="3147" y="4237"/>
                      <a:pt x="1979" y="2902"/>
                      <a:pt x="812" y="1601"/>
                    </a:cubicBezTo>
                    <a:cubicBezTo>
                      <a:pt x="722" y="1512"/>
                      <a:pt x="628" y="1474"/>
                      <a:pt x="540" y="1474"/>
                    </a:cubicBezTo>
                    <a:cubicBezTo>
                      <a:pt x="233" y="1474"/>
                      <a:pt x="0" y="1932"/>
                      <a:pt x="311" y="2269"/>
                    </a:cubicBezTo>
                    <a:cubicBezTo>
                      <a:pt x="1846" y="4036"/>
                      <a:pt x="3380" y="5771"/>
                      <a:pt x="4915" y="7572"/>
                    </a:cubicBezTo>
                    <a:cubicBezTo>
                      <a:pt x="4996" y="7663"/>
                      <a:pt x="5090" y="7702"/>
                      <a:pt x="5181" y="7702"/>
                    </a:cubicBezTo>
                    <a:cubicBezTo>
                      <a:pt x="5424" y="7702"/>
                      <a:pt x="5646" y="7421"/>
                      <a:pt x="5548" y="7105"/>
                    </a:cubicBezTo>
                    <a:lnTo>
                      <a:pt x="3547" y="367"/>
                    </a:lnTo>
                    <a:cubicBezTo>
                      <a:pt x="3493" y="109"/>
                      <a:pt x="3339" y="0"/>
                      <a:pt x="3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4" name="Google Shape;16194;p453"/>
              <p:cNvSpPr/>
              <p:nvPr/>
            </p:nvSpPr>
            <p:spPr>
              <a:xfrm>
                <a:off x="11192512" y="2438738"/>
                <a:ext cx="94238" cy="107240"/>
              </a:xfrm>
              <a:custGeom>
                <a:rect b="b" l="l" r="r" t="t"/>
                <a:pathLst>
                  <a:path extrusionOk="0" h="6912" w="6074">
                    <a:moveTo>
                      <a:pt x="2851" y="0"/>
                    </a:moveTo>
                    <a:cubicBezTo>
                      <a:pt x="2724" y="0"/>
                      <a:pt x="2603" y="68"/>
                      <a:pt x="2538" y="230"/>
                    </a:cubicBezTo>
                    <a:cubicBezTo>
                      <a:pt x="1737" y="2265"/>
                      <a:pt x="904" y="4266"/>
                      <a:pt x="103" y="6268"/>
                    </a:cubicBezTo>
                    <a:cubicBezTo>
                      <a:pt x="0" y="6550"/>
                      <a:pt x="233" y="6911"/>
                      <a:pt x="498" y="6911"/>
                    </a:cubicBezTo>
                    <a:cubicBezTo>
                      <a:pt x="577" y="6911"/>
                      <a:pt x="660" y="6878"/>
                      <a:pt x="737" y="6801"/>
                    </a:cubicBezTo>
                    <a:cubicBezTo>
                      <a:pt x="2405" y="5434"/>
                      <a:pt x="4072" y="4100"/>
                      <a:pt x="5740" y="2732"/>
                    </a:cubicBezTo>
                    <a:cubicBezTo>
                      <a:pt x="6074" y="2482"/>
                      <a:pt x="5829" y="1885"/>
                      <a:pt x="5487" y="1885"/>
                    </a:cubicBezTo>
                    <a:cubicBezTo>
                      <a:pt x="5418" y="1885"/>
                      <a:pt x="5346" y="1909"/>
                      <a:pt x="5273" y="1965"/>
                    </a:cubicBezTo>
                    <a:cubicBezTo>
                      <a:pt x="4039" y="2965"/>
                      <a:pt x="2772" y="4033"/>
                      <a:pt x="1537" y="5034"/>
                    </a:cubicBezTo>
                    <a:lnTo>
                      <a:pt x="3272" y="630"/>
                    </a:lnTo>
                    <a:cubicBezTo>
                      <a:pt x="3407" y="292"/>
                      <a:pt x="3116"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5" name="Google Shape;16195;p453"/>
              <p:cNvSpPr/>
              <p:nvPr/>
            </p:nvSpPr>
            <p:spPr>
              <a:xfrm>
                <a:off x="11040698" y="2321506"/>
                <a:ext cx="63689" cy="109272"/>
              </a:xfrm>
              <a:custGeom>
                <a:rect b="b" l="l" r="r" t="t"/>
                <a:pathLst>
                  <a:path extrusionOk="0" h="7043" w="4105">
                    <a:moveTo>
                      <a:pt x="1447" y="0"/>
                    </a:moveTo>
                    <a:cubicBezTo>
                      <a:pt x="1281" y="0"/>
                      <a:pt x="1123" y="96"/>
                      <a:pt x="1082" y="314"/>
                    </a:cubicBezTo>
                    <a:cubicBezTo>
                      <a:pt x="748" y="2349"/>
                      <a:pt x="381" y="4450"/>
                      <a:pt x="48" y="6485"/>
                    </a:cubicBezTo>
                    <a:cubicBezTo>
                      <a:pt x="1" y="6788"/>
                      <a:pt x="248" y="7043"/>
                      <a:pt x="481" y="7043"/>
                    </a:cubicBezTo>
                    <a:cubicBezTo>
                      <a:pt x="581" y="7043"/>
                      <a:pt x="678" y="6996"/>
                      <a:pt x="748" y="6885"/>
                    </a:cubicBezTo>
                    <a:cubicBezTo>
                      <a:pt x="1816" y="5584"/>
                      <a:pt x="2816" y="4217"/>
                      <a:pt x="3850" y="2883"/>
                    </a:cubicBezTo>
                    <a:cubicBezTo>
                      <a:pt x="4105" y="2577"/>
                      <a:pt x="3797" y="2136"/>
                      <a:pt x="3488" y="2136"/>
                    </a:cubicBezTo>
                    <a:cubicBezTo>
                      <a:pt x="3392" y="2136"/>
                      <a:pt x="3296" y="2179"/>
                      <a:pt x="3217" y="2282"/>
                    </a:cubicBezTo>
                    <a:cubicBezTo>
                      <a:pt x="2516" y="3183"/>
                      <a:pt x="1849" y="4083"/>
                      <a:pt x="1148" y="4984"/>
                    </a:cubicBezTo>
                    <a:lnTo>
                      <a:pt x="1882" y="514"/>
                    </a:lnTo>
                    <a:cubicBezTo>
                      <a:pt x="1941" y="199"/>
                      <a:pt x="1686" y="0"/>
                      <a:pt x="14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6" name="Google Shape;16196;p453"/>
              <p:cNvSpPr/>
              <p:nvPr/>
            </p:nvSpPr>
            <p:spPr>
              <a:xfrm>
                <a:off x="11303677" y="2647616"/>
                <a:ext cx="124368" cy="43814"/>
              </a:xfrm>
              <a:custGeom>
                <a:rect b="b" l="l" r="r" t="t"/>
                <a:pathLst>
                  <a:path extrusionOk="0" h="2824" w="8016">
                    <a:moveTo>
                      <a:pt x="6953" y="0"/>
                    </a:moveTo>
                    <a:cubicBezTo>
                      <a:pt x="4592" y="0"/>
                      <a:pt x="2310" y="668"/>
                      <a:pt x="377" y="1978"/>
                    </a:cubicBezTo>
                    <a:cubicBezTo>
                      <a:pt x="1" y="2238"/>
                      <a:pt x="301" y="2824"/>
                      <a:pt x="649" y="2824"/>
                    </a:cubicBezTo>
                    <a:cubicBezTo>
                      <a:pt x="702" y="2824"/>
                      <a:pt x="757" y="2810"/>
                      <a:pt x="810" y="2779"/>
                    </a:cubicBezTo>
                    <a:cubicBezTo>
                      <a:pt x="2630" y="1535"/>
                      <a:pt x="4698" y="926"/>
                      <a:pt x="6889" y="926"/>
                    </a:cubicBezTo>
                    <a:cubicBezTo>
                      <a:pt x="7108" y="926"/>
                      <a:pt x="7327" y="932"/>
                      <a:pt x="7548" y="944"/>
                    </a:cubicBezTo>
                    <a:cubicBezTo>
                      <a:pt x="8015" y="944"/>
                      <a:pt x="7949" y="77"/>
                      <a:pt x="7448" y="10"/>
                    </a:cubicBezTo>
                    <a:cubicBezTo>
                      <a:pt x="7283" y="3"/>
                      <a:pt x="7117" y="0"/>
                      <a:pt x="6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7" name="Google Shape;16197;p453"/>
              <p:cNvSpPr/>
              <p:nvPr/>
            </p:nvSpPr>
            <p:spPr>
              <a:xfrm>
                <a:off x="11290365" y="2626237"/>
                <a:ext cx="48655" cy="36336"/>
              </a:xfrm>
              <a:custGeom>
                <a:rect b="b" l="l" r="r" t="t"/>
                <a:pathLst>
                  <a:path extrusionOk="0" h="2342" w="3136">
                    <a:moveTo>
                      <a:pt x="2642" y="0"/>
                    </a:moveTo>
                    <a:cubicBezTo>
                      <a:pt x="2567" y="0"/>
                      <a:pt x="2493" y="19"/>
                      <a:pt x="2435" y="54"/>
                    </a:cubicBezTo>
                    <a:cubicBezTo>
                      <a:pt x="1668" y="521"/>
                      <a:pt x="968" y="1021"/>
                      <a:pt x="234" y="1488"/>
                    </a:cubicBezTo>
                    <a:cubicBezTo>
                      <a:pt x="0" y="1621"/>
                      <a:pt x="0" y="1888"/>
                      <a:pt x="134" y="2122"/>
                    </a:cubicBezTo>
                    <a:cubicBezTo>
                      <a:pt x="221" y="2275"/>
                      <a:pt x="380" y="2342"/>
                      <a:pt x="526" y="2342"/>
                    </a:cubicBezTo>
                    <a:cubicBezTo>
                      <a:pt x="603" y="2342"/>
                      <a:pt x="677" y="2323"/>
                      <a:pt x="734" y="2289"/>
                    </a:cubicBezTo>
                    <a:cubicBezTo>
                      <a:pt x="1468" y="1822"/>
                      <a:pt x="2169" y="1321"/>
                      <a:pt x="2936" y="854"/>
                    </a:cubicBezTo>
                    <a:cubicBezTo>
                      <a:pt x="3103" y="721"/>
                      <a:pt x="3136" y="454"/>
                      <a:pt x="3003" y="220"/>
                    </a:cubicBezTo>
                    <a:cubicBezTo>
                      <a:pt x="2937" y="67"/>
                      <a:pt x="2786" y="0"/>
                      <a:pt x="2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8" name="Google Shape;16198;p453"/>
              <p:cNvSpPr/>
              <p:nvPr/>
            </p:nvSpPr>
            <p:spPr>
              <a:xfrm>
                <a:off x="11029434" y="2447830"/>
                <a:ext cx="278991" cy="260326"/>
              </a:xfrm>
              <a:custGeom>
                <a:rect b="b" l="l" r="r" t="t"/>
                <a:pathLst>
                  <a:path extrusionOk="0" h="16779" w="17982">
                    <a:moveTo>
                      <a:pt x="567" y="1"/>
                    </a:moveTo>
                    <a:cubicBezTo>
                      <a:pt x="200" y="1"/>
                      <a:pt x="0" y="608"/>
                      <a:pt x="407" y="812"/>
                    </a:cubicBezTo>
                    <a:cubicBezTo>
                      <a:pt x="6878" y="4614"/>
                      <a:pt x="12615" y="10018"/>
                      <a:pt x="17085" y="16556"/>
                    </a:cubicBezTo>
                    <a:cubicBezTo>
                      <a:pt x="17190" y="16713"/>
                      <a:pt x="17327" y="16778"/>
                      <a:pt x="17456" y="16778"/>
                    </a:cubicBezTo>
                    <a:cubicBezTo>
                      <a:pt x="17739" y="16778"/>
                      <a:pt x="17981" y="16466"/>
                      <a:pt x="17752" y="16123"/>
                    </a:cubicBezTo>
                    <a:cubicBezTo>
                      <a:pt x="13182" y="9484"/>
                      <a:pt x="7312" y="3947"/>
                      <a:pt x="740" y="44"/>
                    </a:cubicBezTo>
                    <a:cubicBezTo>
                      <a:pt x="680" y="14"/>
                      <a:pt x="622"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9" name="Google Shape;16199;p453"/>
              <p:cNvSpPr/>
              <p:nvPr/>
            </p:nvSpPr>
            <p:spPr>
              <a:xfrm>
                <a:off x="10844821" y="2391045"/>
                <a:ext cx="159510" cy="53853"/>
              </a:xfrm>
              <a:custGeom>
                <a:rect b="b" l="l" r="r" t="t"/>
                <a:pathLst>
                  <a:path extrusionOk="0" h="3471" w="10281">
                    <a:moveTo>
                      <a:pt x="470" y="1"/>
                    </a:moveTo>
                    <a:cubicBezTo>
                      <a:pt x="1" y="1"/>
                      <a:pt x="106" y="838"/>
                      <a:pt x="597" y="936"/>
                    </a:cubicBezTo>
                    <a:cubicBezTo>
                      <a:pt x="3599" y="1269"/>
                      <a:pt x="6635" y="2103"/>
                      <a:pt x="9504" y="3437"/>
                    </a:cubicBezTo>
                    <a:cubicBezTo>
                      <a:pt x="9560" y="3460"/>
                      <a:pt x="9615" y="3470"/>
                      <a:pt x="9667" y="3470"/>
                    </a:cubicBezTo>
                    <a:cubicBezTo>
                      <a:pt x="10069" y="3470"/>
                      <a:pt x="10281" y="2844"/>
                      <a:pt x="9837" y="2637"/>
                    </a:cubicBezTo>
                    <a:cubicBezTo>
                      <a:pt x="6835" y="1203"/>
                      <a:pt x="3666" y="335"/>
                      <a:pt x="497" y="2"/>
                    </a:cubicBezTo>
                    <a:cubicBezTo>
                      <a:pt x="488" y="1"/>
                      <a:pt x="479"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0" name="Google Shape;16200;p453"/>
              <p:cNvSpPr/>
              <p:nvPr/>
            </p:nvSpPr>
            <p:spPr>
              <a:xfrm>
                <a:off x="10826141" y="2261417"/>
                <a:ext cx="67320" cy="116828"/>
              </a:xfrm>
              <a:custGeom>
                <a:rect b="b" l="l" r="r" t="t"/>
                <a:pathLst>
                  <a:path extrusionOk="0" h="7530" w="4339">
                    <a:moveTo>
                      <a:pt x="371" y="1"/>
                    </a:moveTo>
                    <a:cubicBezTo>
                      <a:pt x="175" y="1"/>
                      <a:pt x="0" y="151"/>
                      <a:pt x="33" y="451"/>
                    </a:cubicBezTo>
                    <a:cubicBezTo>
                      <a:pt x="400" y="2653"/>
                      <a:pt x="734" y="4854"/>
                      <a:pt x="1134" y="7056"/>
                    </a:cubicBezTo>
                    <a:cubicBezTo>
                      <a:pt x="1175" y="7343"/>
                      <a:pt x="1380" y="7529"/>
                      <a:pt x="1579" y="7529"/>
                    </a:cubicBezTo>
                    <a:cubicBezTo>
                      <a:pt x="1703" y="7529"/>
                      <a:pt x="1824" y="7456"/>
                      <a:pt x="1901" y="7289"/>
                    </a:cubicBezTo>
                    <a:cubicBezTo>
                      <a:pt x="2669" y="5355"/>
                      <a:pt x="3469" y="3420"/>
                      <a:pt x="4203" y="1518"/>
                    </a:cubicBezTo>
                    <a:cubicBezTo>
                      <a:pt x="4338" y="1181"/>
                      <a:pt x="4047" y="888"/>
                      <a:pt x="3783" y="888"/>
                    </a:cubicBezTo>
                    <a:cubicBezTo>
                      <a:pt x="3655" y="888"/>
                      <a:pt x="3534" y="956"/>
                      <a:pt x="3469" y="1118"/>
                    </a:cubicBezTo>
                    <a:cubicBezTo>
                      <a:pt x="2835" y="2553"/>
                      <a:pt x="2235" y="4054"/>
                      <a:pt x="1668" y="5521"/>
                    </a:cubicBezTo>
                    <a:cubicBezTo>
                      <a:pt x="1368" y="3853"/>
                      <a:pt x="1134" y="2152"/>
                      <a:pt x="834" y="451"/>
                    </a:cubicBezTo>
                    <a:cubicBezTo>
                      <a:pt x="784" y="151"/>
                      <a:pt x="567"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1" name="Google Shape;16201;p453"/>
              <p:cNvSpPr/>
              <p:nvPr/>
            </p:nvSpPr>
            <p:spPr>
              <a:xfrm>
                <a:off x="10619605" y="2250665"/>
                <a:ext cx="61424" cy="122367"/>
              </a:xfrm>
              <a:custGeom>
                <a:rect b="b" l="l" r="r" t="t"/>
                <a:pathLst>
                  <a:path extrusionOk="0" h="7887" w="3959">
                    <a:moveTo>
                      <a:pt x="3446" y="1"/>
                    </a:moveTo>
                    <a:cubicBezTo>
                      <a:pt x="3289" y="1"/>
                      <a:pt x="3152" y="102"/>
                      <a:pt x="3138" y="343"/>
                    </a:cubicBezTo>
                    <a:cubicBezTo>
                      <a:pt x="3005" y="2111"/>
                      <a:pt x="2838" y="3879"/>
                      <a:pt x="2704" y="5614"/>
                    </a:cubicBezTo>
                    <a:cubicBezTo>
                      <a:pt x="2104" y="4013"/>
                      <a:pt x="1504" y="2378"/>
                      <a:pt x="870" y="744"/>
                    </a:cubicBezTo>
                    <a:cubicBezTo>
                      <a:pt x="793" y="538"/>
                      <a:pt x="636" y="451"/>
                      <a:pt x="482" y="451"/>
                    </a:cubicBezTo>
                    <a:cubicBezTo>
                      <a:pt x="237" y="451"/>
                      <a:pt x="0" y="670"/>
                      <a:pt x="103" y="977"/>
                    </a:cubicBezTo>
                    <a:cubicBezTo>
                      <a:pt x="937" y="3145"/>
                      <a:pt x="1704" y="5347"/>
                      <a:pt x="2538" y="7549"/>
                    </a:cubicBezTo>
                    <a:cubicBezTo>
                      <a:pt x="2623" y="7769"/>
                      <a:pt x="2820" y="7886"/>
                      <a:pt x="2998" y="7886"/>
                    </a:cubicBezTo>
                    <a:cubicBezTo>
                      <a:pt x="3169" y="7886"/>
                      <a:pt x="3322" y="7778"/>
                      <a:pt x="3338" y="7549"/>
                    </a:cubicBezTo>
                    <a:cubicBezTo>
                      <a:pt x="3538" y="5214"/>
                      <a:pt x="3705" y="2879"/>
                      <a:pt x="3939" y="544"/>
                    </a:cubicBezTo>
                    <a:cubicBezTo>
                      <a:pt x="3959" y="225"/>
                      <a:pt x="3680" y="1"/>
                      <a:pt x="3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2" name="Google Shape;16202;p453"/>
              <p:cNvSpPr/>
              <p:nvPr/>
            </p:nvSpPr>
            <p:spPr>
              <a:xfrm>
                <a:off x="10423604" y="2286815"/>
                <a:ext cx="72796" cy="138440"/>
              </a:xfrm>
              <a:custGeom>
                <a:rect b="b" l="l" r="r" t="t"/>
                <a:pathLst>
                  <a:path extrusionOk="0" h="8923" w="4692">
                    <a:moveTo>
                      <a:pt x="2704" y="1"/>
                    </a:moveTo>
                    <a:cubicBezTo>
                      <a:pt x="2474" y="1"/>
                      <a:pt x="2226" y="235"/>
                      <a:pt x="2328" y="582"/>
                    </a:cubicBezTo>
                    <a:cubicBezTo>
                      <a:pt x="2895" y="2583"/>
                      <a:pt x="3296" y="4585"/>
                      <a:pt x="3596" y="6653"/>
                    </a:cubicBezTo>
                    <a:cubicBezTo>
                      <a:pt x="2628" y="4985"/>
                      <a:pt x="1694" y="3217"/>
                      <a:pt x="827" y="1483"/>
                    </a:cubicBezTo>
                    <a:cubicBezTo>
                      <a:pt x="753" y="1304"/>
                      <a:pt x="637" y="1231"/>
                      <a:pt x="519" y="1231"/>
                    </a:cubicBezTo>
                    <a:cubicBezTo>
                      <a:pt x="262" y="1231"/>
                      <a:pt x="0" y="1574"/>
                      <a:pt x="160" y="1916"/>
                    </a:cubicBezTo>
                    <a:cubicBezTo>
                      <a:pt x="1294" y="4251"/>
                      <a:pt x="2528" y="6553"/>
                      <a:pt x="3929" y="8721"/>
                    </a:cubicBezTo>
                    <a:cubicBezTo>
                      <a:pt x="4005" y="8861"/>
                      <a:pt x="4139" y="8923"/>
                      <a:pt x="4270" y="8923"/>
                    </a:cubicBezTo>
                    <a:cubicBezTo>
                      <a:pt x="4485" y="8923"/>
                      <a:pt x="4692" y="8757"/>
                      <a:pt x="4630" y="8488"/>
                    </a:cubicBezTo>
                    <a:cubicBezTo>
                      <a:pt x="4296" y="5719"/>
                      <a:pt x="3763" y="2984"/>
                      <a:pt x="3029" y="315"/>
                    </a:cubicBezTo>
                    <a:cubicBezTo>
                      <a:pt x="2990" y="95"/>
                      <a:pt x="2850" y="1"/>
                      <a:pt x="27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3" name="Google Shape;16203;p453"/>
              <p:cNvSpPr/>
              <p:nvPr/>
            </p:nvSpPr>
            <p:spPr>
              <a:xfrm>
                <a:off x="10275995" y="2386964"/>
                <a:ext cx="500405" cy="157508"/>
              </a:xfrm>
              <a:custGeom>
                <a:rect b="b" l="l" r="r" t="t"/>
                <a:pathLst>
                  <a:path extrusionOk="0" h="10152" w="32253">
                    <a:moveTo>
                      <a:pt x="29866" y="0"/>
                    </a:moveTo>
                    <a:cubicBezTo>
                      <a:pt x="21740" y="0"/>
                      <a:pt x="13751" y="1901"/>
                      <a:pt x="6572" y="5569"/>
                    </a:cubicBezTo>
                    <a:cubicBezTo>
                      <a:pt x="4404" y="6636"/>
                      <a:pt x="2335" y="7904"/>
                      <a:pt x="334" y="9305"/>
                    </a:cubicBezTo>
                    <a:cubicBezTo>
                      <a:pt x="1" y="9555"/>
                      <a:pt x="246" y="10152"/>
                      <a:pt x="587" y="10152"/>
                    </a:cubicBezTo>
                    <a:cubicBezTo>
                      <a:pt x="656" y="10152"/>
                      <a:pt x="728" y="10127"/>
                      <a:pt x="801" y="10072"/>
                    </a:cubicBezTo>
                    <a:cubicBezTo>
                      <a:pt x="7839" y="5102"/>
                      <a:pt x="15978" y="2033"/>
                      <a:pt x="24518" y="1132"/>
                    </a:cubicBezTo>
                    <a:cubicBezTo>
                      <a:pt x="26292" y="960"/>
                      <a:pt x="28066" y="860"/>
                      <a:pt x="29826" y="860"/>
                    </a:cubicBezTo>
                    <a:cubicBezTo>
                      <a:pt x="30449" y="860"/>
                      <a:pt x="31071" y="872"/>
                      <a:pt x="31690" y="898"/>
                    </a:cubicBezTo>
                    <a:cubicBezTo>
                      <a:pt x="31700" y="899"/>
                      <a:pt x="31710" y="899"/>
                      <a:pt x="31720" y="899"/>
                    </a:cubicBezTo>
                    <a:cubicBezTo>
                      <a:pt x="32253" y="899"/>
                      <a:pt x="32148" y="31"/>
                      <a:pt x="31656" y="31"/>
                    </a:cubicBezTo>
                    <a:cubicBezTo>
                      <a:pt x="31059" y="11"/>
                      <a:pt x="30462" y="0"/>
                      <a:pt x="29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4" name="Google Shape;16204;p453"/>
              <p:cNvSpPr/>
              <p:nvPr/>
            </p:nvSpPr>
            <p:spPr>
              <a:xfrm>
                <a:off x="10011014" y="2720211"/>
                <a:ext cx="1296449" cy="462968"/>
              </a:xfrm>
              <a:custGeom>
                <a:rect b="b" l="l" r="r" t="t"/>
                <a:pathLst>
                  <a:path extrusionOk="0" h="29840" w="83561">
                    <a:moveTo>
                      <a:pt x="83560" y="1"/>
                    </a:moveTo>
                    <a:lnTo>
                      <a:pt x="83560" y="1"/>
                    </a:lnTo>
                    <a:cubicBezTo>
                      <a:pt x="83560" y="1"/>
                      <a:pt x="75597" y="5735"/>
                      <a:pt x="70160" y="5735"/>
                    </a:cubicBezTo>
                    <a:cubicBezTo>
                      <a:pt x="69836" y="5735"/>
                      <a:pt x="69520" y="5715"/>
                      <a:pt x="69217" y="5672"/>
                    </a:cubicBezTo>
                    <a:cubicBezTo>
                      <a:pt x="68002" y="5508"/>
                      <a:pt x="66478" y="5417"/>
                      <a:pt x="64718" y="5417"/>
                    </a:cubicBezTo>
                    <a:cubicBezTo>
                      <a:pt x="58597" y="5417"/>
                      <a:pt x="49619" y="6514"/>
                      <a:pt x="40863" y="9441"/>
                    </a:cubicBezTo>
                    <a:cubicBezTo>
                      <a:pt x="29555" y="13177"/>
                      <a:pt x="19848" y="19582"/>
                      <a:pt x="15912" y="23418"/>
                    </a:cubicBezTo>
                    <a:cubicBezTo>
                      <a:pt x="12009" y="27254"/>
                      <a:pt x="1" y="27721"/>
                      <a:pt x="1" y="27721"/>
                    </a:cubicBezTo>
                    <a:cubicBezTo>
                      <a:pt x="1" y="27721"/>
                      <a:pt x="7701" y="29839"/>
                      <a:pt x="19042" y="29839"/>
                    </a:cubicBezTo>
                    <a:cubicBezTo>
                      <a:pt x="26688" y="29839"/>
                      <a:pt x="35988" y="28876"/>
                      <a:pt x="45700" y="25653"/>
                    </a:cubicBezTo>
                    <a:cubicBezTo>
                      <a:pt x="69783" y="17647"/>
                      <a:pt x="83560" y="2"/>
                      <a:pt x="8356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5" name="Google Shape;16205;p453"/>
              <p:cNvSpPr/>
              <p:nvPr/>
            </p:nvSpPr>
            <p:spPr>
              <a:xfrm>
                <a:off x="10372296" y="3102004"/>
                <a:ext cx="36429" cy="28563"/>
              </a:xfrm>
              <a:custGeom>
                <a:rect b="b" l="l" r="r" t="t"/>
                <a:pathLst>
                  <a:path extrusionOk="0" h="1841" w="2348">
                    <a:moveTo>
                      <a:pt x="1145" y="1"/>
                    </a:moveTo>
                    <a:cubicBezTo>
                      <a:pt x="1066" y="1"/>
                      <a:pt x="984" y="14"/>
                      <a:pt x="898" y="44"/>
                    </a:cubicBezTo>
                    <a:cubicBezTo>
                      <a:pt x="1" y="353"/>
                      <a:pt x="396" y="1840"/>
                      <a:pt x="1256" y="1840"/>
                    </a:cubicBezTo>
                    <a:cubicBezTo>
                      <a:pt x="1323" y="1840"/>
                      <a:pt x="1393" y="1831"/>
                      <a:pt x="1466" y="1812"/>
                    </a:cubicBezTo>
                    <a:cubicBezTo>
                      <a:pt x="2347" y="1447"/>
                      <a:pt x="1954" y="1"/>
                      <a:pt x="1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6" name="Google Shape;16206;p453"/>
              <p:cNvSpPr/>
              <p:nvPr/>
            </p:nvSpPr>
            <p:spPr>
              <a:xfrm>
                <a:off x="10448506" y="3020767"/>
                <a:ext cx="36833" cy="28129"/>
              </a:xfrm>
              <a:custGeom>
                <a:rect b="b" l="l" r="r" t="t"/>
                <a:pathLst>
                  <a:path extrusionOk="0" h="1813" w="2374">
                    <a:moveTo>
                      <a:pt x="1133" y="0"/>
                    </a:moveTo>
                    <a:cubicBezTo>
                      <a:pt x="1055" y="0"/>
                      <a:pt x="974" y="14"/>
                      <a:pt x="890" y="43"/>
                    </a:cubicBezTo>
                    <a:cubicBezTo>
                      <a:pt x="0" y="350"/>
                      <a:pt x="408" y="1813"/>
                      <a:pt x="1258" y="1813"/>
                    </a:cubicBezTo>
                    <a:cubicBezTo>
                      <a:pt x="1332" y="1813"/>
                      <a:pt x="1410" y="1802"/>
                      <a:pt x="1490" y="1777"/>
                    </a:cubicBezTo>
                    <a:cubicBezTo>
                      <a:pt x="2374" y="1473"/>
                      <a:pt x="1950" y="0"/>
                      <a:pt x="1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7" name="Google Shape;16207;p453"/>
              <p:cNvSpPr/>
              <p:nvPr/>
            </p:nvSpPr>
            <p:spPr>
              <a:xfrm>
                <a:off x="10489791" y="3081323"/>
                <a:ext cx="37453" cy="28532"/>
              </a:xfrm>
              <a:custGeom>
                <a:rect b="b" l="l" r="r" t="t"/>
                <a:pathLst>
                  <a:path extrusionOk="0" h="1839" w="2414">
                    <a:moveTo>
                      <a:pt x="1145" y="1"/>
                    </a:moveTo>
                    <a:cubicBezTo>
                      <a:pt x="1066" y="1"/>
                      <a:pt x="983" y="14"/>
                      <a:pt x="898" y="43"/>
                    </a:cubicBezTo>
                    <a:cubicBezTo>
                      <a:pt x="0" y="352"/>
                      <a:pt x="423" y="1839"/>
                      <a:pt x="1288" y="1839"/>
                    </a:cubicBezTo>
                    <a:cubicBezTo>
                      <a:pt x="1356" y="1839"/>
                      <a:pt x="1426" y="1830"/>
                      <a:pt x="1498" y="1811"/>
                    </a:cubicBezTo>
                    <a:cubicBezTo>
                      <a:pt x="2413" y="1505"/>
                      <a:pt x="1989" y="1"/>
                      <a:pt x="1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8" name="Google Shape;16208;p453"/>
              <p:cNvSpPr/>
              <p:nvPr/>
            </p:nvSpPr>
            <p:spPr>
              <a:xfrm>
                <a:off x="10596457" y="3045824"/>
                <a:ext cx="36600" cy="28423"/>
              </a:xfrm>
              <a:custGeom>
                <a:rect b="b" l="l" r="r" t="t"/>
                <a:pathLst>
                  <a:path extrusionOk="0" h="1832" w="2359">
                    <a:moveTo>
                      <a:pt x="1070" y="1"/>
                    </a:moveTo>
                    <a:cubicBezTo>
                      <a:pt x="1003" y="1"/>
                      <a:pt x="933" y="10"/>
                      <a:pt x="861" y="29"/>
                    </a:cubicBezTo>
                    <a:cubicBezTo>
                      <a:pt x="1" y="336"/>
                      <a:pt x="385" y="1832"/>
                      <a:pt x="1233" y="1832"/>
                    </a:cubicBezTo>
                    <a:cubicBezTo>
                      <a:pt x="1306" y="1832"/>
                      <a:pt x="1382" y="1821"/>
                      <a:pt x="1461" y="1797"/>
                    </a:cubicBezTo>
                    <a:cubicBezTo>
                      <a:pt x="2359" y="1487"/>
                      <a:pt x="1935" y="1"/>
                      <a:pt x="1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9" name="Google Shape;16209;p453"/>
              <p:cNvSpPr/>
              <p:nvPr/>
            </p:nvSpPr>
            <p:spPr>
              <a:xfrm>
                <a:off x="10569601" y="2972112"/>
                <a:ext cx="37314" cy="28144"/>
              </a:xfrm>
              <a:custGeom>
                <a:rect b="b" l="l" r="r" t="t"/>
                <a:pathLst>
                  <a:path extrusionOk="0" h="1814" w="2405">
                    <a:moveTo>
                      <a:pt x="1142" y="1"/>
                    </a:moveTo>
                    <a:cubicBezTo>
                      <a:pt x="1062" y="1"/>
                      <a:pt x="978" y="14"/>
                      <a:pt x="891" y="43"/>
                    </a:cubicBezTo>
                    <a:cubicBezTo>
                      <a:pt x="1" y="350"/>
                      <a:pt x="409" y="1813"/>
                      <a:pt x="1258" y="1813"/>
                    </a:cubicBezTo>
                    <a:cubicBezTo>
                      <a:pt x="1333" y="1813"/>
                      <a:pt x="1410" y="1802"/>
                      <a:pt x="1491" y="1778"/>
                    </a:cubicBezTo>
                    <a:cubicBezTo>
                      <a:pt x="2405" y="1473"/>
                      <a:pt x="1984" y="1"/>
                      <a:pt x="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0" name="Google Shape;16210;p453"/>
              <p:cNvSpPr/>
              <p:nvPr/>
            </p:nvSpPr>
            <p:spPr>
              <a:xfrm>
                <a:off x="10882197" y="2488743"/>
                <a:ext cx="36336" cy="28129"/>
              </a:xfrm>
              <a:custGeom>
                <a:rect b="b" l="l" r="r" t="t"/>
                <a:pathLst>
                  <a:path extrusionOk="0" h="1813" w="2342">
                    <a:moveTo>
                      <a:pt x="1129" y="1"/>
                    </a:moveTo>
                    <a:cubicBezTo>
                      <a:pt x="1053" y="1"/>
                      <a:pt x="973" y="14"/>
                      <a:pt x="890" y="43"/>
                    </a:cubicBezTo>
                    <a:cubicBezTo>
                      <a:pt x="1" y="349"/>
                      <a:pt x="380" y="1813"/>
                      <a:pt x="1225" y="1813"/>
                    </a:cubicBezTo>
                    <a:cubicBezTo>
                      <a:pt x="1299" y="1813"/>
                      <a:pt x="1377" y="1801"/>
                      <a:pt x="1457" y="1777"/>
                    </a:cubicBezTo>
                    <a:cubicBezTo>
                      <a:pt x="2342" y="1503"/>
                      <a:pt x="1943" y="1"/>
                      <a:pt x="1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1" name="Google Shape;16211;p453"/>
              <p:cNvSpPr/>
              <p:nvPr/>
            </p:nvSpPr>
            <p:spPr>
              <a:xfrm>
                <a:off x="11013081" y="2517725"/>
                <a:ext cx="36864" cy="28641"/>
              </a:xfrm>
              <a:custGeom>
                <a:rect b="b" l="l" r="r" t="t"/>
                <a:pathLst>
                  <a:path extrusionOk="0" h="1846" w="2376">
                    <a:moveTo>
                      <a:pt x="1107" y="1"/>
                    </a:moveTo>
                    <a:cubicBezTo>
                      <a:pt x="1028" y="1"/>
                      <a:pt x="946" y="14"/>
                      <a:pt x="860" y="43"/>
                    </a:cubicBezTo>
                    <a:cubicBezTo>
                      <a:pt x="0" y="350"/>
                      <a:pt x="385" y="1845"/>
                      <a:pt x="1233" y="1845"/>
                    </a:cubicBezTo>
                    <a:cubicBezTo>
                      <a:pt x="1305" y="1845"/>
                      <a:pt x="1382" y="1834"/>
                      <a:pt x="1461" y="1811"/>
                    </a:cubicBezTo>
                    <a:cubicBezTo>
                      <a:pt x="2376" y="1505"/>
                      <a:pt x="1952" y="1"/>
                      <a:pt x="1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2" name="Google Shape;16212;p453"/>
              <p:cNvSpPr/>
              <p:nvPr/>
            </p:nvSpPr>
            <p:spPr>
              <a:xfrm>
                <a:off x="10946894" y="2562858"/>
                <a:ext cx="36414" cy="28020"/>
              </a:xfrm>
              <a:custGeom>
                <a:rect b="b" l="l" r="r" t="t"/>
                <a:pathLst>
                  <a:path extrusionOk="0" h="1806" w="2347">
                    <a:moveTo>
                      <a:pt x="1115" y="0"/>
                    </a:moveTo>
                    <a:cubicBezTo>
                      <a:pt x="1043" y="0"/>
                      <a:pt x="968" y="12"/>
                      <a:pt x="890" y="36"/>
                    </a:cubicBezTo>
                    <a:cubicBezTo>
                      <a:pt x="0" y="342"/>
                      <a:pt x="380" y="1806"/>
                      <a:pt x="1225" y="1806"/>
                    </a:cubicBezTo>
                    <a:cubicBezTo>
                      <a:pt x="1299" y="1806"/>
                      <a:pt x="1376" y="1794"/>
                      <a:pt x="1457" y="1770"/>
                    </a:cubicBezTo>
                    <a:cubicBezTo>
                      <a:pt x="2347" y="1463"/>
                      <a:pt x="193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3" name="Google Shape;16213;p453"/>
              <p:cNvSpPr/>
              <p:nvPr/>
            </p:nvSpPr>
            <p:spPr>
              <a:xfrm>
                <a:off x="10750738" y="2524039"/>
                <a:ext cx="36460" cy="28020"/>
              </a:xfrm>
              <a:custGeom>
                <a:rect b="b" l="l" r="r" t="t"/>
                <a:pathLst>
                  <a:path extrusionOk="0" h="1806" w="2350">
                    <a:moveTo>
                      <a:pt x="1116" y="1"/>
                    </a:moveTo>
                    <a:cubicBezTo>
                      <a:pt x="1044" y="1"/>
                      <a:pt x="968" y="12"/>
                      <a:pt x="891" y="36"/>
                    </a:cubicBezTo>
                    <a:cubicBezTo>
                      <a:pt x="1" y="343"/>
                      <a:pt x="409" y="1806"/>
                      <a:pt x="1258" y="1806"/>
                    </a:cubicBezTo>
                    <a:cubicBezTo>
                      <a:pt x="1333" y="1806"/>
                      <a:pt x="1410" y="1795"/>
                      <a:pt x="1491" y="1770"/>
                    </a:cubicBezTo>
                    <a:cubicBezTo>
                      <a:pt x="2350" y="1464"/>
                      <a:pt x="1939" y="1"/>
                      <a:pt x="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4" name="Google Shape;16214;p453"/>
              <p:cNvSpPr/>
              <p:nvPr/>
            </p:nvSpPr>
            <p:spPr>
              <a:xfrm>
                <a:off x="10855232" y="2647104"/>
                <a:ext cx="36383" cy="28641"/>
              </a:xfrm>
              <a:custGeom>
                <a:rect b="b" l="l" r="r" t="t"/>
                <a:pathLst>
                  <a:path extrusionOk="0" h="1846" w="2345">
                    <a:moveTo>
                      <a:pt x="1103" y="1"/>
                    </a:moveTo>
                    <a:cubicBezTo>
                      <a:pt x="1026" y="1"/>
                      <a:pt x="944" y="14"/>
                      <a:pt x="860" y="43"/>
                    </a:cubicBezTo>
                    <a:cubicBezTo>
                      <a:pt x="0" y="350"/>
                      <a:pt x="385" y="1846"/>
                      <a:pt x="1233" y="1846"/>
                    </a:cubicBezTo>
                    <a:cubicBezTo>
                      <a:pt x="1305" y="1846"/>
                      <a:pt x="1382" y="1835"/>
                      <a:pt x="1461" y="1811"/>
                    </a:cubicBezTo>
                    <a:cubicBezTo>
                      <a:pt x="2344" y="1476"/>
                      <a:pt x="1920"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5" name="Google Shape;16215;p453"/>
              <p:cNvSpPr/>
              <p:nvPr/>
            </p:nvSpPr>
            <p:spPr>
              <a:xfrm>
                <a:off x="10955148" y="2926793"/>
                <a:ext cx="36600" cy="28423"/>
              </a:xfrm>
              <a:custGeom>
                <a:rect b="b" l="l" r="r" t="t"/>
                <a:pathLst>
                  <a:path extrusionOk="0" h="1832" w="2359">
                    <a:moveTo>
                      <a:pt x="1095" y="0"/>
                    </a:moveTo>
                    <a:cubicBezTo>
                      <a:pt x="1029" y="0"/>
                      <a:pt x="961" y="10"/>
                      <a:pt x="892" y="29"/>
                    </a:cubicBezTo>
                    <a:cubicBezTo>
                      <a:pt x="1" y="336"/>
                      <a:pt x="411" y="1831"/>
                      <a:pt x="1263" y="1831"/>
                    </a:cubicBezTo>
                    <a:cubicBezTo>
                      <a:pt x="1337" y="1831"/>
                      <a:pt x="1413" y="1820"/>
                      <a:pt x="1492" y="1797"/>
                    </a:cubicBezTo>
                    <a:cubicBezTo>
                      <a:pt x="2359" y="1487"/>
                      <a:pt x="1933"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6" name="Google Shape;16216;p453"/>
              <p:cNvSpPr/>
              <p:nvPr/>
            </p:nvSpPr>
            <p:spPr>
              <a:xfrm>
                <a:off x="10998652" y="2893963"/>
                <a:ext cx="36305" cy="28144"/>
              </a:xfrm>
              <a:custGeom>
                <a:rect b="b" l="l" r="r" t="t"/>
                <a:pathLst>
                  <a:path extrusionOk="0" h="1814" w="2340">
                    <a:moveTo>
                      <a:pt x="1132" y="1"/>
                    </a:moveTo>
                    <a:cubicBezTo>
                      <a:pt x="1055" y="1"/>
                      <a:pt x="974" y="14"/>
                      <a:pt x="890" y="43"/>
                    </a:cubicBezTo>
                    <a:cubicBezTo>
                      <a:pt x="0" y="350"/>
                      <a:pt x="380" y="1813"/>
                      <a:pt x="1225" y="1813"/>
                    </a:cubicBezTo>
                    <a:cubicBezTo>
                      <a:pt x="1299" y="1813"/>
                      <a:pt x="1376" y="1802"/>
                      <a:pt x="1457" y="1778"/>
                    </a:cubicBezTo>
                    <a:cubicBezTo>
                      <a:pt x="2340" y="1473"/>
                      <a:pt x="1944"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7" name="Google Shape;16217;p453"/>
              <p:cNvSpPr/>
              <p:nvPr/>
            </p:nvSpPr>
            <p:spPr>
              <a:xfrm>
                <a:off x="10937554" y="2830848"/>
                <a:ext cx="36879" cy="28625"/>
              </a:xfrm>
              <a:custGeom>
                <a:rect b="b" l="l" r="r" t="t"/>
                <a:pathLst>
                  <a:path extrusionOk="0" h="1845" w="2377">
                    <a:moveTo>
                      <a:pt x="1138" y="0"/>
                    </a:moveTo>
                    <a:cubicBezTo>
                      <a:pt x="1059" y="0"/>
                      <a:pt x="977" y="13"/>
                      <a:pt x="891" y="42"/>
                    </a:cubicBezTo>
                    <a:cubicBezTo>
                      <a:pt x="1" y="349"/>
                      <a:pt x="411" y="1844"/>
                      <a:pt x="1263" y="1844"/>
                    </a:cubicBezTo>
                    <a:cubicBezTo>
                      <a:pt x="1336" y="1844"/>
                      <a:pt x="1413" y="1833"/>
                      <a:pt x="1492" y="1810"/>
                    </a:cubicBezTo>
                    <a:cubicBezTo>
                      <a:pt x="2377" y="1505"/>
                      <a:pt x="1978" y="0"/>
                      <a:pt x="1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8" name="Google Shape;16218;p453"/>
              <p:cNvSpPr/>
              <p:nvPr/>
            </p:nvSpPr>
            <p:spPr>
              <a:xfrm>
                <a:off x="10201119" y="2723190"/>
                <a:ext cx="36786" cy="28129"/>
              </a:xfrm>
              <a:custGeom>
                <a:rect b="b" l="l" r="r" t="t"/>
                <a:pathLst>
                  <a:path extrusionOk="0" h="1813" w="2371">
                    <a:moveTo>
                      <a:pt x="1141" y="0"/>
                    </a:moveTo>
                    <a:cubicBezTo>
                      <a:pt x="1061" y="0"/>
                      <a:pt x="977" y="13"/>
                      <a:pt x="890" y="42"/>
                    </a:cubicBezTo>
                    <a:cubicBezTo>
                      <a:pt x="1" y="349"/>
                      <a:pt x="380" y="1812"/>
                      <a:pt x="1225" y="1812"/>
                    </a:cubicBezTo>
                    <a:cubicBezTo>
                      <a:pt x="1299" y="1812"/>
                      <a:pt x="1377" y="1801"/>
                      <a:pt x="1457" y="1777"/>
                    </a:cubicBezTo>
                    <a:cubicBezTo>
                      <a:pt x="2371" y="1472"/>
                      <a:pt x="1978"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9" name="Google Shape;16219;p453"/>
              <p:cNvSpPr/>
              <p:nvPr/>
            </p:nvSpPr>
            <p:spPr>
              <a:xfrm>
                <a:off x="10282371" y="2650719"/>
                <a:ext cx="36367" cy="28144"/>
              </a:xfrm>
              <a:custGeom>
                <a:rect b="b" l="l" r="r" t="t"/>
                <a:pathLst>
                  <a:path extrusionOk="0" h="1814" w="2344">
                    <a:moveTo>
                      <a:pt x="1133" y="1"/>
                    </a:moveTo>
                    <a:cubicBezTo>
                      <a:pt x="1056" y="1"/>
                      <a:pt x="974" y="14"/>
                      <a:pt x="890" y="43"/>
                    </a:cubicBezTo>
                    <a:cubicBezTo>
                      <a:pt x="1" y="350"/>
                      <a:pt x="409" y="1813"/>
                      <a:pt x="1258" y="1813"/>
                    </a:cubicBezTo>
                    <a:cubicBezTo>
                      <a:pt x="1333" y="1813"/>
                      <a:pt x="1410" y="1802"/>
                      <a:pt x="1491" y="1778"/>
                    </a:cubicBezTo>
                    <a:cubicBezTo>
                      <a:pt x="2343" y="1473"/>
                      <a:pt x="1945"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0" name="Google Shape;16220;p453"/>
              <p:cNvSpPr/>
              <p:nvPr/>
            </p:nvSpPr>
            <p:spPr>
              <a:xfrm>
                <a:off x="10305147" y="2713462"/>
                <a:ext cx="36414" cy="28020"/>
              </a:xfrm>
              <a:custGeom>
                <a:rect b="b" l="l" r="r" t="t"/>
                <a:pathLst>
                  <a:path extrusionOk="0" h="1806" w="2347">
                    <a:moveTo>
                      <a:pt x="1108" y="0"/>
                    </a:moveTo>
                    <a:cubicBezTo>
                      <a:pt x="1038" y="0"/>
                      <a:pt x="965" y="11"/>
                      <a:pt x="890" y="36"/>
                    </a:cubicBezTo>
                    <a:cubicBezTo>
                      <a:pt x="0" y="342"/>
                      <a:pt x="380" y="1806"/>
                      <a:pt x="1225" y="1806"/>
                    </a:cubicBezTo>
                    <a:cubicBezTo>
                      <a:pt x="1299" y="1806"/>
                      <a:pt x="1377" y="1794"/>
                      <a:pt x="1457" y="1770"/>
                    </a:cubicBezTo>
                    <a:cubicBezTo>
                      <a:pt x="2347" y="1463"/>
                      <a:pt x="1910" y="0"/>
                      <a:pt x="11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1" name="Google Shape;16221;p453"/>
            <p:cNvGrpSpPr/>
            <p:nvPr/>
          </p:nvGrpSpPr>
          <p:grpSpPr>
            <a:xfrm rot="879696">
              <a:off x="1201550" y="3522675"/>
              <a:ext cx="562747" cy="572643"/>
              <a:chOff x="11587431" y="2756438"/>
              <a:chExt cx="941419" cy="957974"/>
            </a:xfrm>
          </p:grpSpPr>
          <p:sp>
            <p:nvSpPr>
              <p:cNvPr id="16222" name="Google Shape;16222;p453"/>
              <p:cNvSpPr/>
              <p:nvPr/>
            </p:nvSpPr>
            <p:spPr>
              <a:xfrm>
                <a:off x="12377703" y="2868752"/>
                <a:ext cx="80244" cy="79716"/>
              </a:xfrm>
              <a:custGeom>
                <a:rect b="b" l="l" r="r" t="t"/>
                <a:pathLst>
                  <a:path extrusionOk="0" h="5138" w="5172">
                    <a:moveTo>
                      <a:pt x="2603" y="0"/>
                    </a:moveTo>
                    <a:cubicBezTo>
                      <a:pt x="1168" y="0"/>
                      <a:pt x="1" y="1135"/>
                      <a:pt x="1" y="2569"/>
                    </a:cubicBezTo>
                    <a:cubicBezTo>
                      <a:pt x="1" y="4003"/>
                      <a:pt x="1168" y="5137"/>
                      <a:pt x="2603" y="5137"/>
                    </a:cubicBezTo>
                    <a:cubicBezTo>
                      <a:pt x="4037" y="5137"/>
                      <a:pt x="5171" y="4003"/>
                      <a:pt x="5171" y="2569"/>
                    </a:cubicBezTo>
                    <a:cubicBezTo>
                      <a:pt x="5171" y="1135"/>
                      <a:pt x="4037" y="0"/>
                      <a:pt x="2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3" name="Google Shape;16223;p453"/>
              <p:cNvSpPr/>
              <p:nvPr/>
            </p:nvSpPr>
            <p:spPr>
              <a:xfrm>
                <a:off x="12378743" y="2756438"/>
                <a:ext cx="41425" cy="41425"/>
              </a:xfrm>
              <a:custGeom>
                <a:rect b="b" l="l" r="r" t="t"/>
                <a:pathLst>
                  <a:path extrusionOk="0" h="2670" w="2670">
                    <a:moveTo>
                      <a:pt x="1335" y="1"/>
                    </a:moveTo>
                    <a:cubicBezTo>
                      <a:pt x="601" y="1"/>
                      <a:pt x="1" y="601"/>
                      <a:pt x="1" y="1335"/>
                    </a:cubicBezTo>
                    <a:cubicBezTo>
                      <a:pt x="1" y="2069"/>
                      <a:pt x="601" y="2669"/>
                      <a:pt x="1335" y="2669"/>
                    </a:cubicBezTo>
                    <a:cubicBezTo>
                      <a:pt x="2069" y="2669"/>
                      <a:pt x="2669" y="2069"/>
                      <a:pt x="2669" y="1335"/>
                    </a:cubicBezTo>
                    <a:cubicBezTo>
                      <a:pt x="2669" y="601"/>
                      <a:pt x="2069" y="1"/>
                      <a:pt x="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4" name="Google Shape;16224;p453"/>
              <p:cNvSpPr/>
              <p:nvPr/>
            </p:nvSpPr>
            <p:spPr>
              <a:xfrm>
                <a:off x="12453789" y="2779214"/>
                <a:ext cx="67289" cy="67304"/>
              </a:xfrm>
              <a:custGeom>
                <a:rect b="b" l="l" r="r" t="t"/>
                <a:pathLst>
                  <a:path extrusionOk="0" h="4338" w="4337">
                    <a:moveTo>
                      <a:pt x="2169" y="1"/>
                    </a:moveTo>
                    <a:cubicBezTo>
                      <a:pt x="968" y="1"/>
                      <a:pt x="0" y="968"/>
                      <a:pt x="0" y="2169"/>
                    </a:cubicBezTo>
                    <a:cubicBezTo>
                      <a:pt x="0" y="3370"/>
                      <a:pt x="968" y="4337"/>
                      <a:pt x="2169" y="4337"/>
                    </a:cubicBezTo>
                    <a:cubicBezTo>
                      <a:pt x="3369" y="4337"/>
                      <a:pt x="4337" y="3370"/>
                      <a:pt x="4337" y="2169"/>
                    </a:cubicBezTo>
                    <a:cubicBezTo>
                      <a:pt x="4337" y="968"/>
                      <a:pt x="3369" y="1"/>
                      <a:pt x="21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5" name="Google Shape;16225;p453"/>
              <p:cNvSpPr/>
              <p:nvPr/>
            </p:nvSpPr>
            <p:spPr>
              <a:xfrm>
                <a:off x="11587431" y="2790571"/>
                <a:ext cx="941419" cy="923841"/>
              </a:xfrm>
              <a:custGeom>
                <a:rect b="b" l="l" r="r" t="t"/>
                <a:pathLst>
                  <a:path extrusionOk="0" h="59545" w="60678">
                    <a:moveTo>
                      <a:pt x="25339" y="1"/>
                    </a:moveTo>
                    <a:cubicBezTo>
                      <a:pt x="25077" y="1"/>
                      <a:pt x="24790" y="26"/>
                      <a:pt x="24485" y="69"/>
                    </a:cubicBezTo>
                    <a:cubicBezTo>
                      <a:pt x="23050" y="236"/>
                      <a:pt x="22316" y="1003"/>
                      <a:pt x="21949" y="1637"/>
                    </a:cubicBezTo>
                    <a:cubicBezTo>
                      <a:pt x="21649" y="2137"/>
                      <a:pt x="21549" y="2604"/>
                      <a:pt x="21516" y="2771"/>
                    </a:cubicBezTo>
                    <a:cubicBezTo>
                      <a:pt x="21516" y="2771"/>
                      <a:pt x="21482" y="2938"/>
                      <a:pt x="21449" y="3138"/>
                    </a:cubicBezTo>
                    <a:cubicBezTo>
                      <a:pt x="21382" y="3338"/>
                      <a:pt x="21316" y="3638"/>
                      <a:pt x="21149" y="3972"/>
                    </a:cubicBezTo>
                    <a:cubicBezTo>
                      <a:pt x="20849" y="4639"/>
                      <a:pt x="19815" y="5573"/>
                      <a:pt x="18647" y="5940"/>
                    </a:cubicBezTo>
                    <a:cubicBezTo>
                      <a:pt x="18140" y="6149"/>
                      <a:pt x="17679" y="6231"/>
                      <a:pt x="17259" y="6231"/>
                    </a:cubicBezTo>
                    <a:cubicBezTo>
                      <a:pt x="16740" y="6231"/>
                      <a:pt x="16284" y="6106"/>
                      <a:pt x="15878" y="5940"/>
                    </a:cubicBezTo>
                    <a:cubicBezTo>
                      <a:pt x="15545" y="5773"/>
                      <a:pt x="15278" y="5640"/>
                      <a:pt x="15111" y="5506"/>
                    </a:cubicBezTo>
                    <a:cubicBezTo>
                      <a:pt x="14878" y="5406"/>
                      <a:pt x="14811" y="5306"/>
                      <a:pt x="14811" y="5306"/>
                    </a:cubicBezTo>
                    <a:cubicBezTo>
                      <a:pt x="14811" y="5306"/>
                      <a:pt x="14377" y="4906"/>
                      <a:pt x="13677" y="4672"/>
                    </a:cubicBezTo>
                    <a:cubicBezTo>
                      <a:pt x="13436" y="4600"/>
                      <a:pt x="13127" y="4546"/>
                      <a:pt x="12785" y="4546"/>
                    </a:cubicBezTo>
                    <a:cubicBezTo>
                      <a:pt x="12653" y="4546"/>
                      <a:pt x="12516" y="4554"/>
                      <a:pt x="12376" y="4572"/>
                    </a:cubicBezTo>
                    <a:cubicBezTo>
                      <a:pt x="11842" y="4572"/>
                      <a:pt x="11308" y="4806"/>
                      <a:pt x="10708" y="5173"/>
                    </a:cubicBezTo>
                    <a:cubicBezTo>
                      <a:pt x="9507" y="5940"/>
                      <a:pt x="9140" y="6974"/>
                      <a:pt x="9040" y="7675"/>
                    </a:cubicBezTo>
                    <a:cubicBezTo>
                      <a:pt x="8973" y="8408"/>
                      <a:pt x="9174" y="8909"/>
                      <a:pt x="9174" y="8942"/>
                    </a:cubicBezTo>
                    <a:cubicBezTo>
                      <a:pt x="9174" y="8942"/>
                      <a:pt x="9374" y="9476"/>
                      <a:pt x="9374" y="10176"/>
                    </a:cubicBezTo>
                    <a:cubicBezTo>
                      <a:pt x="9374" y="10577"/>
                      <a:pt x="9340" y="10977"/>
                      <a:pt x="9174" y="11411"/>
                    </a:cubicBezTo>
                    <a:cubicBezTo>
                      <a:pt x="9007" y="11844"/>
                      <a:pt x="8440" y="12645"/>
                      <a:pt x="8006" y="13078"/>
                    </a:cubicBezTo>
                    <a:cubicBezTo>
                      <a:pt x="7539" y="13512"/>
                      <a:pt x="7172" y="13846"/>
                      <a:pt x="6772" y="14013"/>
                    </a:cubicBezTo>
                    <a:cubicBezTo>
                      <a:pt x="6338" y="14246"/>
                      <a:pt x="5938" y="14313"/>
                      <a:pt x="5604" y="14346"/>
                    </a:cubicBezTo>
                    <a:cubicBezTo>
                      <a:pt x="5435" y="14369"/>
                      <a:pt x="5276" y="14378"/>
                      <a:pt x="5132" y="14378"/>
                    </a:cubicBezTo>
                    <a:cubicBezTo>
                      <a:pt x="4653" y="14378"/>
                      <a:pt x="4337" y="14279"/>
                      <a:pt x="4337" y="14279"/>
                    </a:cubicBezTo>
                    <a:cubicBezTo>
                      <a:pt x="4337" y="14279"/>
                      <a:pt x="4065" y="14194"/>
                      <a:pt x="3629" y="14194"/>
                    </a:cubicBezTo>
                    <a:cubicBezTo>
                      <a:pt x="3455" y="14194"/>
                      <a:pt x="3255" y="14208"/>
                      <a:pt x="3036" y="14246"/>
                    </a:cubicBezTo>
                    <a:cubicBezTo>
                      <a:pt x="2302" y="14413"/>
                      <a:pt x="1335" y="14846"/>
                      <a:pt x="668" y="16114"/>
                    </a:cubicBezTo>
                    <a:cubicBezTo>
                      <a:pt x="0" y="17415"/>
                      <a:pt x="134" y="18449"/>
                      <a:pt x="434" y="19150"/>
                    </a:cubicBezTo>
                    <a:cubicBezTo>
                      <a:pt x="601" y="19516"/>
                      <a:pt x="768" y="19783"/>
                      <a:pt x="934" y="19950"/>
                    </a:cubicBezTo>
                    <a:cubicBezTo>
                      <a:pt x="1034" y="20117"/>
                      <a:pt x="1168" y="20217"/>
                      <a:pt x="1168" y="20217"/>
                    </a:cubicBezTo>
                    <a:cubicBezTo>
                      <a:pt x="1168" y="20217"/>
                      <a:pt x="1578" y="20175"/>
                      <a:pt x="2213" y="20175"/>
                    </a:cubicBezTo>
                    <a:cubicBezTo>
                      <a:pt x="4775" y="20175"/>
                      <a:pt x="11005" y="20860"/>
                      <a:pt x="8840" y="27756"/>
                    </a:cubicBezTo>
                    <a:cubicBezTo>
                      <a:pt x="6472" y="35261"/>
                      <a:pt x="6605" y="40898"/>
                      <a:pt x="8673" y="47937"/>
                    </a:cubicBezTo>
                    <a:cubicBezTo>
                      <a:pt x="8973" y="48938"/>
                      <a:pt x="9307" y="49972"/>
                      <a:pt x="9674" y="51072"/>
                    </a:cubicBezTo>
                    <a:cubicBezTo>
                      <a:pt x="11478" y="56282"/>
                      <a:pt x="13848" y="59545"/>
                      <a:pt x="20176" y="59545"/>
                    </a:cubicBezTo>
                    <a:cubicBezTo>
                      <a:pt x="24261" y="59545"/>
                      <a:pt x="29997" y="58184"/>
                      <a:pt x="38294" y="55109"/>
                    </a:cubicBezTo>
                    <a:cubicBezTo>
                      <a:pt x="59410" y="47270"/>
                      <a:pt x="60677" y="41799"/>
                      <a:pt x="57341" y="33426"/>
                    </a:cubicBezTo>
                    <a:lnTo>
                      <a:pt x="56474" y="31292"/>
                    </a:lnTo>
                    <a:cubicBezTo>
                      <a:pt x="53372" y="24120"/>
                      <a:pt x="49736" y="19516"/>
                      <a:pt x="42798" y="15180"/>
                    </a:cubicBezTo>
                    <a:cubicBezTo>
                      <a:pt x="35159" y="10410"/>
                      <a:pt x="41864" y="3972"/>
                      <a:pt x="41864" y="3972"/>
                    </a:cubicBezTo>
                    <a:cubicBezTo>
                      <a:pt x="41864" y="3972"/>
                      <a:pt x="41897" y="3405"/>
                      <a:pt x="41563" y="2738"/>
                    </a:cubicBezTo>
                    <a:cubicBezTo>
                      <a:pt x="41397" y="2404"/>
                      <a:pt x="41163" y="2004"/>
                      <a:pt x="40796" y="1670"/>
                    </a:cubicBezTo>
                    <a:cubicBezTo>
                      <a:pt x="40396" y="1403"/>
                      <a:pt x="39896" y="1103"/>
                      <a:pt x="39228" y="903"/>
                    </a:cubicBezTo>
                    <a:cubicBezTo>
                      <a:pt x="38876" y="780"/>
                      <a:pt x="38551" y="740"/>
                      <a:pt x="38249" y="740"/>
                    </a:cubicBezTo>
                    <a:cubicBezTo>
                      <a:pt x="37980" y="740"/>
                      <a:pt x="37730" y="772"/>
                      <a:pt x="37494" y="803"/>
                    </a:cubicBezTo>
                    <a:cubicBezTo>
                      <a:pt x="36993" y="936"/>
                      <a:pt x="36560" y="1103"/>
                      <a:pt x="36293" y="1303"/>
                    </a:cubicBezTo>
                    <a:cubicBezTo>
                      <a:pt x="35793" y="1637"/>
                      <a:pt x="35492" y="2071"/>
                      <a:pt x="35392" y="2171"/>
                    </a:cubicBezTo>
                    <a:lnTo>
                      <a:pt x="35359" y="2237"/>
                    </a:lnTo>
                    <a:cubicBezTo>
                      <a:pt x="35292" y="2337"/>
                      <a:pt x="35025" y="2738"/>
                      <a:pt x="34558" y="3105"/>
                    </a:cubicBezTo>
                    <a:cubicBezTo>
                      <a:pt x="34047" y="3526"/>
                      <a:pt x="32912" y="3920"/>
                      <a:pt x="31813" y="3920"/>
                    </a:cubicBezTo>
                    <a:cubicBezTo>
                      <a:pt x="31694" y="3920"/>
                      <a:pt x="31574" y="3915"/>
                      <a:pt x="31456" y="3905"/>
                    </a:cubicBezTo>
                    <a:cubicBezTo>
                      <a:pt x="30189" y="3905"/>
                      <a:pt x="29388" y="3305"/>
                      <a:pt x="28888" y="2804"/>
                    </a:cubicBezTo>
                    <a:cubicBezTo>
                      <a:pt x="28354" y="2304"/>
                      <a:pt x="28154" y="1804"/>
                      <a:pt x="28154" y="1804"/>
                    </a:cubicBezTo>
                    <a:cubicBezTo>
                      <a:pt x="28154" y="1804"/>
                      <a:pt x="27954" y="1303"/>
                      <a:pt x="27353" y="803"/>
                    </a:cubicBezTo>
                    <a:cubicBezTo>
                      <a:pt x="27120" y="570"/>
                      <a:pt x="26719" y="303"/>
                      <a:pt x="26219" y="136"/>
                    </a:cubicBezTo>
                    <a:cubicBezTo>
                      <a:pt x="25975" y="42"/>
                      <a:pt x="25677" y="1"/>
                      <a:pt x="253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6" name="Google Shape;16226;p453"/>
              <p:cNvSpPr/>
              <p:nvPr/>
            </p:nvSpPr>
            <p:spPr>
              <a:xfrm>
                <a:off x="11758732" y="2973943"/>
                <a:ext cx="430603" cy="186196"/>
              </a:xfrm>
              <a:custGeom>
                <a:rect b="b" l="l" r="r" t="t"/>
                <a:pathLst>
                  <a:path extrusionOk="0" h="12001" w="27754">
                    <a:moveTo>
                      <a:pt x="18235" y="0"/>
                    </a:moveTo>
                    <a:cubicBezTo>
                      <a:pt x="16240" y="0"/>
                      <a:pt x="14136" y="263"/>
                      <a:pt x="12143" y="993"/>
                    </a:cubicBezTo>
                    <a:cubicBezTo>
                      <a:pt x="5004" y="3661"/>
                      <a:pt x="1" y="12001"/>
                      <a:pt x="1" y="12001"/>
                    </a:cubicBezTo>
                    <a:cubicBezTo>
                      <a:pt x="1" y="12001"/>
                      <a:pt x="9533" y="1543"/>
                      <a:pt x="24352" y="1543"/>
                    </a:cubicBezTo>
                    <a:cubicBezTo>
                      <a:pt x="25457" y="1543"/>
                      <a:pt x="26592" y="1601"/>
                      <a:pt x="27754" y="1726"/>
                    </a:cubicBezTo>
                    <a:cubicBezTo>
                      <a:pt x="27754" y="1726"/>
                      <a:pt x="23351" y="0"/>
                      <a:pt x="18235"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7" name="Google Shape;16227;p453"/>
              <p:cNvSpPr/>
              <p:nvPr/>
            </p:nvSpPr>
            <p:spPr>
              <a:xfrm>
                <a:off x="11721993" y="3275539"/>
                <a:ext cx="806858" cy="438873"/>
              </a:xfrm>
              <a:custGeom>
                <a:rect b="b" l="l" r="r" t="t"/>
                <a:pathLst>
                  <a:path extrusionOk="0" h="28287" w="52005">
                    <a:moveTo>
                      <a:pt x="47734" y="0"/>
                    </a:moveTo>
                    <a:lnTo>
                      <a:pt x="47734" y="0"/>
                    </a:lnTo>
                    <a:cubicBezTo>
                      <a:pt x="48402" y="2402"/>
                      <a:pt x="49702" y="8873"/>
                      <a:pt x="44999" y="11508"/>
                    </a:cubicBezTo>
                    <a:cubicBezTo>
                      <a:pt x="39162" y="14711"/>
                      <a:pt x="35559" y="12509"/>
                      <a:pt x="26686" y="15778"/>
                    </a:cubicBezTo>
                    <a:lnTo>
                      <a:pt x="26653" y="15778"/>
                    </a:lnTo>
                    <a:cubicBezTo>
                      <a:pt x="17813" y="19081"/>
                      <a:pt x="16512" y="23083"/>
                      <a:pt x="9974" y="24484"/>
                    </a:cubicBezTo>
                    <a:cubicBezTo>
                      <a:pt x="9520" y="24579"/>
                      <a:pt x="9082" y="24623"/>
                      <a:pt x="8658" y="24623"/>
                    </a:cubicBezTo>
                    <a:cubicBezTo>
                      <a:pt x="2976" y="24623"/>
                      <a:pt x="1" y="16680"/>
                      <a:pt x="0" y="16679"/>
                    </a:cubicBezTo>
                    <a:lnTo>
                      <a:pt x="0" y="16679"/>
                    </a:lnTo>
                    <a:cubicBezTo>
                      <a:pt x="300" y="17680"/>
                      <a:pt x="634" y="18714"/>
                      <a:pt x="1001" y="19814"/>
                    </a:cubicBezTo>
                    <a:cubicBezTo>
                      <a:pt x="2805" y="25024"/>
                      <a:pt x="5175" y="28287"/>
                      <a:pt x="11503" y="28287"/>
                    </a:cubicBezTo>
                    <a:cubicBezTo>
                      <a:pt x="15588" y="28287"/>
                      <a:pt x="21324" y="26926"/>
                      <a:pt x="29621" y="23851"/>
                    </a:cubicBezTo>
                    <a:cubicBezTo>
                      <a:pt x="50737" y="16012"/>
                      <a:pt x="52004" y="10541"/>
                      <a:pt x="48635" y="2102"/>
                    </a:cubicBezTo>
                    <a:lnTo>
                      <a:pt x="47734"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8" name="Google Shape;16228;p453"/>
              <p:cNvSpPr/>
              <p:nvPr/>
            </p:nvSpPr>
            <p:spPr>
              <a:xfrm>
                <a:off x="11655713" y="2938429"/>
                <a:ext cx="107690" cy="109567"/>
              </a:xfrm>
              <a:custGeom>
                <a:rect b="b" l="l" r="r" t="t"/>
                <a:pathLst>
                  <a:path extrusionOk="0" h="7062" w="6941">
                    <a:moveTo>
                      <a:pt x="6263" y="0"/>
                    </a:moveTo>
                    <a:cubicBezTo>
                      <a:pt x="5999" y="0"/>
                      <a:pt x="5686" y="264"/>
                      <a:pt x="5773" y="613"/>
                    </a:cubicBezTo>
                    <a:cubicBezTo>
                      <a:pt x="6107" y="2014"/>
                      <a:pt x="5740" y="3515"/>
                      <a:pt x="4873" y="4583"/>
                    </a:cubicBezTo>
                    <a:cubicBezTo>
                      <a:pt x="3999" y="5631"/>
                      <a:pt x="2642" y="6222"/>
                      <a:pt x="1291" y="6222"/>
                    </a:cubicBezTo>
                    <a:cubicBezTo>
                      <a:pt x="1094" y="6222"/>
                      <a:pt x="898" y="6209"/>
                      <a:pt x="703" y="6184"/>
                    </a:cubicBezTo>
                    <a:cubicBezTo>
                      <a:pt x="672" y="6178"/>
                      <a:pt x="643" y="6176"/>
                      <a:pt x="614" y="6176"/>
                    </a:cubicBezTo>
                    <a:cubicBezTo>
                      <a:pt x="120" y="6176"/>
                      <a:pt x="0" y="6955"/>
                      <a:pt x="536" y="7018"/>
                    </a:cubicBezTo>
                    <a:cubicBezTo>
                      <a:pt x="768" y="7047"/>
                      <a:pt x="1002" y="7062"/>
                      <a:pt x="1235" y="7062"/>
                    </a:cubicBezTo>
                    <a:cubicBezTo>
                      <a:pt x="2848" y="7062"/>
                      <a:pt x="4453" y="6365"/>
                      <a:pt x="5473" y="5083"/>
                    </a:cubicBezTo>
                    <a:cubicBezTo>
                      <a:pt x="6607" y="3749"/>
                      <a:pt x="6941" y="1914"/>
                      <a:pt x="6574" y="246"/>
                    </a:cubicBezTo>
                    <a:cubicBezTo>
                      <a:pt x="6528" y="73"/>
                      <a:pt x="6402"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9" name="Google Shape;16229;p453"/>
              <p:cNvSpPr/>
              <p:nvPr/>
            </p:nvSpPr>
            <p:spPr>
              <a:xfrm>
                <a:off x="11813795" y="2844238"/>
                <a:ext cx="137447" cy="71928"/>
              </a:xfrm>
              <a:custGeom>
                <a:rect b="b" l="l" r="r" t="t"/>
                <a:pathLst>
                  <a:path extrusionOk="0" h="4636" w="8859">
                    <a:moveTo>
                      <a:pt x="8312" y="0"/>
                    </a:moveTo>
                    <a:cubicBezTo>
                      <a:pt x="8166" y="0"/>
                      <a:pt x="8019" y="73"/>
                      <a:pt x="7926" y="246"/>
                    </a:cubicBezTo>
                    <a:cubicBezTo>
                      <a:pt x="6998" y="2423"/>
                      <a:pt x="4865" y="3797"/>
                      <a:pt x="2604" y="3797"/>
                    </a:cubicBezTo>
                    <a:cubicBezTo>
                      <a:pt x="2023" y="3797"/>
                      <a:pt x="1434" y="3706"/>
                      <a:pt x="855" y="3515"/>
                    </a:cubicBezTo>
                    <a:cubicBezTo>
                      <a:pt x="802" y="3500"/>
                      <a:pt x="751" y="3492"/>
                      <a:pt x="702" y="3492"/>
                    </a:cubicBezTo>
                    <a:cubicBezTo>
                      <a:pt x="233" y="3492"/>
                      <a:pt x="1" y="4164"/>
                      <a:pt x="454" y="4316"/>
                    </a:cubicBezTo>
                    <a:cubicBezTo>
                      <a:pt x="1145" y="4532"/>
                      <a:pt x="1848" y="4636"/>
                      <a:pt x="2541" y="4636"/>
                    </a:cubicBezTo>
                    <a:cubicBezTo>
                      <a:pt x="5165" y="4636"/>
                      <a:pt x="7645" y="3146"/>
                      <a:pt x="8727" y="613"/>
                    </a:cubicBezTo>
                    <a:cubicBezTo>
                      <a:pt x="8858" y="264"/>
                      <a:pt x="8589" y="0"/>
                      <a:pt x="8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0" name="Google Shape;16230;p453"/>
              <p:cNvSpPr/>
              <p:nvPr/>
            </p:nvSpPr>
            <p:spPr>
              <a:xfrm>
                <a:off x="11767871" y="2961283"/>
                <a:ext cx="91461" cy="77342"/>
              </a:xfrm>
              <a:custGeom>
                <a:rect b="b" l="l" r="r" t="t"/>
                <a:pathLst>
                  <a:path extrusionOk="0" h="4985" w="5895">
                    <a:moveTo>
                      <a:pt x="623" y="1"/>
                    </a:moveTo>
                    <a:cubicBezTo>
                      <a:pt x="289" y="1"/>
                      <a:pt x="1" y="483"/>
                      <a:pt x="346" y="775"/>
                    </a:cubicBezTo>
                    <a:cubicBezTo>
                      <a:pt x="1880" y="2142"/>
                      <a:pt x="3481" y="3477"/>
                      <a:pt x="5016" y="4878"/>
                    </a:cubicBezTo>
                    <a:cubicBezTo>
                      <a:pt x="5097" y="4952"/>
                      <a:pt x="5186" y="4984"/>
                      <a:pt x="5272" y="4984"/>
                    </a:cubicBezTo>
                    <a:cubicBezTo>
                      <a:pt x="5606" y="4984"/>
                      <a:pt x="5894" y="4502"/>
                      <a:pt x="5549" y="4210"/>
                    </a:cubicBezTo>
                    <a:cubicBezTo>
                      <a:pt x="4015" y="2809"/>
                      <a:pt x="2414" y="1475"/>
                      <a:pt x="879" y="107"/>
                    </a:cubicBezTo>
                    <a:cubicBezTo>
                      <a:pt x="798" y="32"/>
                      <a:pt x="709" y="1"/>
                      <a:pt x="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1" name="Google Shape;16231;p453"/>
              <p:cNvSpPr/>
              <p:nvPr/>
            </p:nvSpPr>
            <p:spPr>
              <a:xfrm>
                <a:off x="11830675" y="2927740"/>
                <a:ext cx="54349" cy="87505"/>
              </a:xfrm>
              <a:custGeom>
                <a:rect b="b" l="l" r="r" t="t"/>
                <a:pathLst>
                  <a:path extrusionOk="0" h="5640" w="3503">
                    <a:moveTo>
                      <a:pt x="525" y="0"/>
                    </a:moveTo>
                    <a:cubicBezTo>
                      <a:pt x="475" y="0"/>
                      <a:pt x="422" y="11"/>
                      <a:pt x="367" y="34"/>
                    </a:cubicBezTo>
                    <a:cubicBezTo>
                      <a:pt x="167" y="101"/>
                      <a:pt x="0" y="368"/>
                      <a:pt x="134" y="568"/>
                    </a:cubicBezTo>
                    <a:cubicBezTo>
                      <a:pt x="968" y="2136"/>
                      <a:pt x="1735" y="3770"/>
                      <a:pt x="2569" y="5372"/>
                    </a:cubicBezTo>
                    <a:cubicBezTo>
                      <a:pt x="2671" y="5525"/>
                      <a:pt x="2832" y="5639"/>
                      <a:pt x="2992" y="5639"/>
                    </a:cubicBezTo>
                    <a:cubicBezTo>
                      <a:pt x="3040" y="5639"/>
                      <a:pt x="3089" y="5629"/>
                      <a:pt x="3136" y="5605"/>
                    </a:cubicBezTo>
                    <a:cubicBezTo>
                      <a:pt x="3336" y="5538"/>
                      <a:pt x="3503" y="5272"/>
                      <a:pt x="3369" y="5071"/>
                    </a:cubicBezTo>
                    <a:cubicBezTo>
                      <a:pt x="2535" y="3470"/>
                      <a:pt x="1701" y="1902"/>
                      <a:pt x="934" y="268"/>
                    </a:cubicBezTo>
                    <a:cubicBezTo>
                      <a:pt x="832" y="115"/>
                      <a:pt x="691" y="0"/>
                      <a:pt x="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2" name="Google Shape;16232;p453"/>
              <p:cNvSpPr/>
              <p:nvPr/>
            </p:nvSpPr>
            <p:spPr>
              <a:xfrm>
                <a:off x="11670995" y="3057026"/>
                <a:ext cx="87520" cy="79918"/>
              </a:xfrm>
              <a:custGeom>
                <a:rect b="b" l="l" r="r" t="t"/>
                <a:pathLst>
                  <a:path extrusionOk="0" h="5151" w="5641">
                    <a:moveTo>
                      <a:pt x="616" y="1"/>
                    </a:moveTo>
                    <a:cubicBezTo>
                      <a:pt x="273" y="1"/>
                      <a:pt x="0" y="483"/>
                      <a:pt x="318" y="775"/>
                    </a:cubicBezTo>
                    <a:cubicBezTo>
                      <a:pt x="1820" y="2209"/>
                      <a:pt x="3321" y="3610"/>
                      <a:pt x="4788" y="5044"/>
                    </a:cubicBezTo>
                    <a:cubicBezTo>
                      <a:pt x="4863" y="5119"/>
                      <a:pt x="4946" y="5151"/>
                      <a:pt x="5027" y="5151"/>
                    </a:cubicBezTo>
                    <a:cubicBezTo>
                      <a:pt x="5346" y="5151"/>
                      <a:pt x="5641" y="4663"/>
                      <a:pt x="5322" y="4344"/>
                    </a:cubicBezTo>
                    <a:cubicBezTo>
                      <a:pt x="3821" y="2943"/>
                      <a:pt x="2320" y="1509"/>
                      <a:pt x="886" y="108"/>
                    </a:cubicBezTo>
                    <a:cubicBezTo>
                      <a:pt x="797" y="33"/>
                      <a:pt x="704" y="1"/>
                      <a:pt x="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3" name="Google Shape;16233;p453"/>
              <p:cNvSpPr/>
              <p:nvPr/>
            </p:nvSpPr>
            <p:spPr>
              <a:xfrm>
                <a:off x="12006026" y="2829917"/>
                <a:ext cx="146105" cy="55606"/>
              </a:xfrm>
              <a:custGeom>
                <a:rect b="b" l="l" r="r" t="t"/>
                <a:pathLst>
                  <a:path extrusionOk="0" h="3584" w="9417">
                    <a:moveTo>
                      <a:pt x="562" y="1"/>
                    </a:moveTo>
                    <a:cubicBezTo>
                      <a:pt x="275" y="1"/>
                      <a:pt x="1" y="233"/>
                      <a:pt x="173" y="535"/>
                    </a:cubicBezTo>
                    <a:cubicBezTo>
                      <a:pt x="974" y="2070"/>
                      <a:pt x="2408" y="3204"/>
                      <a:pt x="4143" y="3504"/>
                    </a:cubicBezTo>
                    <a:cubicBezTo>
                      <a:pt x="4438" y="3558"/>
                      <a:pt x="4736" y="3584"/>
                      <a:pt x="5032" y="3584"/>
                    </a:cubicBezTo>
                    <a:cubicBezTo>
                      <a:pt x="6574" y="3584"/>
                      <a:pt x="8083" y="2878"/>
                      <a:pt x="9146" y="1703"/>
                    </a:cubicBezTo>
                    <a:cubicBezTo>
                      <a:pt x="9417" y="1383"/>
                      <a:pt x="9125" y="1008"/>
                      <a:pt x="8805" y="1008"/>
                    </a:cubicBezTo>
                    <a:cubicBezTo>
                      <a:pt x="8692" y="1008"/>
                      <a:pt x="8575" y="1056"/>
                      <a:pt x="8479" y="1169"/>
                    </a:cubicBezTo>
                    <a:cubicBezTo>
                      <a:pt x="7570" y="2163"/>
                      <a:pt x="6275" y="2722"/>
                      <a:pt x="4942" y="2722"/>
                    </a:cubicBezTo>
                    <a:cubicBezTo>
                      <a:pt x="4709" y="2722"/>
                      <a:pt x="4476" y="2705"/>
                      <a:pt x="4243" y="2670"/>
                    </a:cubicBezTo>
                    <a:cubicBezTo>
                      <a:pt x="2875" y="2403"/>
                      <a:pt x="1574" y="1503"/>
                      <a:pt x="974" y="235"/>
                    </a:cubicBezTo>
                    <a:cubicBezTo>
                      <a:pt x="879" y="70"/>
                      <a:pt x="719"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4" name="Google Shape;16234;p453"/>
              <p:cNvSpPr/>
              <p:nvPr/>
            </p:nvSpPr>
            <p:spPr>
              <a:xfrm>
                <a:off x="11992279" y="2862483"/>
                <a:ext cx="28703" cy="108124"/>
              </a:xfrm>
              <a:custGeom>
                <a:rect b="b" l="l" r="r" t="t"/>
                <a:pathLst>
                  <a:path extrusionOk="0" h="6969" w="1850">
                    <a:moveTo>
                      <a:pt x="1366" y="1"/>
                    </a:moveTo>
                    <a:cubicBezTo>
                      <a:pt x="1183" y="1"/>
                      <a:pt x="1002" y="107"/>
                      <a:pt x="959" y="338"/>
                    </a:cubicBezTo>
                    <a:cubicBezTo>
                      <a:pt x="625" y="2406"/>
                      <a:pt x="359" y="4441"/>
                      <a:pt x="58" y="6475"/>
                    </a:cubicBezTo>
                    <a:cubicBezTo>
                      <a:pt x="1" y="6783"/>
                      <a:pt x="253" y="6969"/>
                      <a:pt x="497" y="6969"/>
                    </a:cubicBezTo>
                    <a:cubicBezTo>
                      <a:pt x="676" y="6969"/>
                      <a:pt x="850" y="6868"/>
                      <a:pt x="892" y="6642"/>
                    </a:cubicBezTo>
                    <a:cubicBezTo>
                      <a:pt x="1226" y="4607"/>
                      <a:pt x="1526" y="2573"/>
                      <a:pt x="1793" y="504"/>
                    </a:cubicBezTo>
                    <a:cubicBezTo>
                      <a:pt x="1850" y="183"/>
                      <a:pt x="1606" y="1"/>
                      <a:pt x="1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5" name="Google Shape;16235;p453"/>
              <p:cNvSpPr/>
              <p:nvPr/>
            </p:nvSpPr>
            <p:spPr>
              <a:xfrm>
                <a:off x="11943500" y="2877238"/>
                <a:ext cx="33652" cy="94533"/>
              </a:xfrm>
              <a:custGeom>
                <a:rect b="b" l="l" r="r" t="t"/>
                <a:pathLst>
                  <a:path extrusionOk="0" h="6093" w="2169">
                    <a:moveTo>
                      <a:pt x="412" y="0"/>
                    </a:moveTo>
                    <a:cubicBezTo>
                      <a:pt x="364" y="0"/>
                      <a:pt x="315" y="7"/>
                      <a:pt x="267" y="20"/>
                    </a:cubicBezTo>
                    <a:cubicBezTo>
                      <a:pt x="33" y="121"/>
                      <a:pt x="0" y="354"/>
                      <a:pt x="33" y="554"/>
                    </a:cubicBezTo>
                    <a:cubicBezTo>
                      <a:pt x="434" y="2322"/>
                      <a:pt x="867" y="4057"/>
                      <a:pt x="1334" y="5825"/>
                    </a:cubicBezTo>
                    <a:cubicBezTo>
                      <a:pt x="1360" y="5978"/>
                      <a:pt x="1542" y="6092"/>
                      <a:pt x="1716" y="6092"/>
                    </a:cubicBezTo>
                    <a:cubicBezTo>
                      <a:pt x="1769" y="6092"/>
                      <a:pt x="1821" y="6082"/>
                      <a:pt x="1868" y="6058"/>
                    </a:cubicBezTo>
                    <a:cubicBezTo>
                      <a:pt x="2102" y="5991"/>
                      <a:pt x="2168" y="5725"/>
                      <a:pt x="2102" y="5524"/>
                    </a:cubicBezTo>
                    <a:cubicBezTo>
                      <a:pt x="1701" y="3790"/>
                      <a:pt x="1234" y="2022"/>
                      <a:pt x="834" y="287"/>
                    </a:cubicBezTo>
                    <a:cubicBezTo>
                      <a:pt x="781" y="102"/>
                      <a:pt x="601"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6" name="Google Shape;16236;p453"/>
              <p:cNvSpPr/>
              <p:nvPr/>
            </p:nvSpPr>
            <p:spPr>
              <a:xfrm>
                <a:off x="12130022" y="2872320"/>
                <a:ext cx="23676" cy="108636"/>
              </a:xfrm>
              <a:custGeom>
                <a:rect b="b" l="l" r="r" t="t"/>
                <a:pathLst>
                  <a:path extrusionOk="0" h="7002" w="1526">
                    <a:moveTo>
                      <a:pt x="1022" y="0"/>
                    </a:moveTo>
                    <a:cubicBezTo>
                      <a:pt x="839" y="0"/>
                      <a:pt x="668" y="107"/>
                      <a:pt x="654" y="337"/>
                    </a:cubicBezTo>
                    <a:cubicBezTo>
                      <a:pt x="420" y="2439"/>
                      <a:pt x="220" y="4474"/>
                      <a:pt x="20" y="6509"/>
                    </a:cubicBezTo>
                    <a:cubicBezTo>
                      <a:pt x="1" y="6816"/>
                      <a:pt x="270" y="7002"/>
                      <a:pt x="507" y="7002"/>
                    </a:cubicBezTo>
                    <a:cubicBezTo>
                      <a:pt x="682" y="7002"/>
                      <a:pt x="840" y="6901"/>
                      <a:pt x="854" y="6675"/>
                    </a:cubicBezTo>
                    <a:cubicBezTo>
                      <a:pt x="1054" y="4607"/>
                      <a:pt x="1254" y="2539"/>
                      <a:pt x="1488" y="504"/>
                    </a:cubicBezTo>
                    <a:cubicBezTo>
                      <a:pt x="1526" y="183"/>
                      <a:pt x="1263" y="0"/>
                      <a:pt x="1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7" name="Google Shape;16237;p453"/>
              <p:cNvSpPr/>
              <p:nvPr/>
            </p:nvSpPr>
            <p:spPr>
              <a:xfrm>
                <a:off x="11847307" y="3594016"/>
                <a:ext cx="38105" cy="27058"/>
              </a:xfrm>
              <a:custGeom>
                <a:rect b="b" l="l" r="r" t="t"/>
                <a:pathLst>
                  <a:path extrusionOk="0" h="1744" w="2456">
                    <a:moveTo>
                      <a:pt x="1230" y="0"/>
                    </a:moveTo>
                    <a:cubicBezTo>
                      <a:pt x="1135" y="0"/>
                      <a:pt x="1035" y="17"/>
                      <a:pt x="930" y="55"/>
                    </a:cubicBezTo>
                    <a:cubicBezTo>
                      <a:pt x="1" y="414"/>
                      <a:pt x="364" y="1743"/>
                      <a:pt x="1197" y="1743"/>
                    </a:cubicBezTo>
                    <a:cubicBezTo>
                      <a:pt x="1292" y="1743"/>
                      <a:pt x="1392" y="1726"/>
                      <a:pt x="1497" y="1689"/>
                    </a:cubicBezTo>
                    <a:cubicBezTo>
                      <a:pt x="2456" y="1329"/>
                      <a:pt x="2068" y="0"/>
                      <a:pt x="1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8" name="Google Shape;16238;p453"/>
              <p:cNvSpPr/>
              <p:nvPr/>
            </p:nvSpPr>
            <p:spPr>
              <a:xfrm>
                <a:off x="11913060" y="3573319"/>
                <a:ext cx="39067" cy="27043"/>
              </a:xfrm>
              <a:custGeom>
                <a:rect b="b" l="l" r="r" t="t"/>
                <a:pathLst>
                  <a:path extrusionOk="0" h="1743" w="2518">
                    <a:moveTo>
                      <a:pt x="1263" y="0"/>
                    </a:moveTo>
                    <a:cubicBezTo>
                      <a:pt x="1167" y="0"/>
                      <a:pt x="1066" y="17"/>
                      <a:pt x="961" y="54"/>
                    </a:cubicBezTo>
                    <a:cubicBezTo>
                      <a:pt x="1" y="385"/>
                      <a:pt x="391" y="1742"/>
                      <a:pt x="1233" y="1742"/>
                    </a:cubicBezTo>
                    <a:cubicBezTo>
                      <a:pt x="1326" y="1742"/>
                      <a:pt x="1425" y="1725"/>
                      <a:pt x="1528" y="1689"/>
                    </a:cubicBezTo>
                    <a:cubicBezTo>
                      <a:pt x="2518" y="1329"/>
                      <a:pt x="2106" y="0"/>
                      <a:pt x="1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9" name="Google Shape;16239;p453"/>
              <p:cNvSpPr/>
              <p:nvPr/>
            </p:nvSpPr>
            <p:spPr>
              <a:xfrm>
                <a:off x="11870564" y="3528651"/>
                <a:ext cx="38074" cy="27198"/>
              </a:xfrm>
              <a:custGeom>
                <a:rect b="b" l="l" r="r" t="t"/>
                <a:pathLst>
                  <a:path extrusionOk="0" h="1753" w="2454">
                    <a:moveTo>
                      <a:pt x="1254" y="1"/>
                    </a:moveTo>
                    <a:cubicBezTo>
                      <a:pt x="1153" y="1"/>
                      <a:pt x="1045" y="21"/>
                      <a:pt x="932" y="65"/>
                    </a:cubicBezTo>
                    <a:cubicBezTo>
                      <a:pt x="1" y="395"/>
                      <a:pt x="368" y="1752"/>
                      <a:pt x="1229" y="1752"/>
                    </a:cubicBezTo>
                    <a:cubicBezTo>
                      <a:pt x="1324" y="1752"/>
                      <a:pt x="1426" y="1736"/>
                      <a:pt x="1532" y="1699"/>
                    </a:cubicBezTo>
                    <a:cubicBezTo>
                      <a:pt x="2453" y="1313"/>
                      <a:pt x="2078" y="1"/>
                      <a:pt x="1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0" name="Google Shape;16240;p453"/>
              <p:cNvSpPr/>
              <p:nvPr/>
            </p:nvSpPr>
            <p:spPr>
              <a:xfrm>
                <a:off x="12293007" y="3095472"/>
                <a:ext cx="37934" cy="26825"/>
              </a:xfrm>
              <a:custGeom>
                <a:rect b="b" l="l" r="r" t="t"/>
                <a:pathLst>
                  <a:path extrusionOk="0" h="1729" w="2445">
                    <a:moveTo>
                      <a:pt x="1255" y="1"/>
                    </a:moveTo>
                    <a:cubicBezTo>
                      <a:pt x="1151" y="1"/>
                      <a:pt x="1040" y="21"/>
                      <a:pt x="923" y="65"/>
                    </a:cubicBezTo>
                    <a:cubicBezTo>
                      <a:pt x="1" y="392"/>
                      <a:pt x="379" y="1728"/>
                      <a:pt x="1206" y="1728"/>
                    </a:cubicBezTo>
                    <a:cubicBezTo>
                      <a:pt x="1306" y="1728"/>
                      <a:pt x="1412" y="1709"/>
                      <a:pt x="1524" y="1666"/>
                    </a:cubicBezTo>
                    <a:cubicBezTo>
                      <a:pt x="2444" y="1309"/>
                      <a:pt x="2096"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1" name="Google Shape;16241;p453"/>
              <p:cNvSpPr/>
              <p:nvPr/>
            </p:nvSpPr>
            <p:spPr>
              <a:xfrm>
                <a:off x="12328195" y="3157594"/>
                <a:ext cx="38369" cy="26810"/>
              </a:xfrm>
              <a:custGeom>
                <a:rect b="b" l="l" r="r" t="t"/>
                <a:pathLst>
                  <a:path extrusionOk="0" h="1728" w="2473">
                    <a:moveTo>
                      <a:pt x="1242" y="1"/>
                    </a:moveTo>
                    <a:cubicBezTo>
                      <a:pt x="1142" y="1"/>
                      <a:pt x="1035" y="20"/>
                      <a:pt x="923" y="63"/>
                    </a:cubicBezTo>
                    <a:cubicBezTo>
                      <a:pt x="1" y="391"/>
                      <a:pt x="353" y="1727"/>
                      <a:pt x="1174" y="1727"/>
                    </a:cubicBezTo>
                    <a:cubicBezTo>
                      <a:pt x="1273" y="1727"/>
                      <a:pt x="1379" y="1708"/>
                      <a:pt x="1491" y="1665"/>
                    </a:cubicBezTo>
                    <a:cubicBezTo>
                      <a:pt x="2473" y="1337"/>
                      <a:pt x="2074" y="1"/>
                      <a:pt x="1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2" name="Google Shape;16242;p453"/>
              <p:cNvSpPr/>
              <p:nvPr/>
            </p:nvSpPr>
            <p:spPr>
              <a:xfrm>
                <a:off x="12268679" y="3165352"/>
                <a:ext cx="38338" cy="26810"/>
              </a:xfrm>
              <a:custGeom>
                <a:rect b="b" l="l" r="r" t="t"/>
                <a:pathLst>
                  <a:path extrusionOk="0" h="1728" w="2471">
                    <a:moveTo>
                      <a:pt x="1247" y="0"/>
                    </a:moveTo>
                    <a:cubicBezTo>
                      <a:pt x="1145" y="0"/>
                      <a:pt x="1037" y="20"/>
                      <a:pt x="923" y="64"/>
                    </a:cubicBezTo>
                    <a:cubicBezTo>
                      <a:pt x="1" y="391"/>
                      <a:pt x="353" y="1728"/>
                      <a:pt x="1174" y="1728"/>
                    </a:cubicBezTo>
                    <a:cubicBezTo>
                      <a:pt x="1273" y="1728"/>
                      <a:pt x="1379" y="1708"/>
                      <a:pt x="1490" y="1665"/>
                    </a:cubicBezTo>
                    <a:cubicBezTo>
                      <a:pt x="2471" y="1309"/>
                      <a:pt x="2076"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3" name="Google Shape;16243;p453"/>
              <p:cNvSpPr/>
              <p:nvPr/>
            </p:nvSpPr>
            <p:spPr>
              <a:xfrm>
                <a:off x="12315131" y="3285562"/>
                <a:ext cx="38136" cy="27043"/>
              </a:xfrm>
              <a:custGeom>
                <a:rect b="b" l="l" r="r" t="t"/>
                <a:pathLst>
                  <a:path extrusionOk="0" h="1743" w="2458">
                    <a:moveTo>
                      <a:pt x="1232" y="0"/>
                    </a:moveTo>
                    <a:cubicBezTo>
                      <a:pt x="1137" y="0"/>
                      <a:pt x="1037" y="17"/>
                      <a:pt x="932" y="55"/>
                    </a:cubicBezTo>
                    <a:cubicBezTo>
                      <a:pt x="1" y="385"/>
                      <a:pt x="367" y="1742"/>
                      <a:pt x="1204" y="1742"/>
                    </a:cubicBezTo>
                    <a:cubicBezTo>
                      <a:pt x="1297" y="1742"/>
                      <a:pt x="1395" y="1726"/>
                      <a:pt x="1499" y="1689"/>
                    </a:cubicBezTo>
                    <a:cubicBezTo>
                      <a:pt x="2458" y="1330"/>
                      <a:pt x="2070" y="0"/>
                      <a:pt x="1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4" name="Google Shape;16244;p453"/>
              <p:cNvSpPr/>
              <p:nvPr/>
            </p:nvSpPr>
            <p:spPr>
              <a:xfrm>
                <a:off x="12382544" y="3289565"/>
                <a:ext cx="37903" cy="26810"/>
              </a:xfrm>
              <a:custGeom>
                <a:rect b="b" l="l" r="r" t="t"/>
                <a:pathLst>
                  <a:path extrusionOk="0" h="1728" w="2443">
                    <a:moveTo>
                      <a:pt x="1241" y="1"/>
                    </a:moveTo>
                    <a:cubicBezTo>
                      <a:pt x="1141" y="1"/>
                      <a:pt x="1034" y="20"/>
                      <a:pt x="923" y="64"/>
                    </a:cubicBezTo>
                    <a:cubicBezTo>
                      <a:pt x="0" y="391"/>
                      <a:pt x="352" y="1727"/>
                      <a:pt x="1173" y="1727"/>
                    </a:cubicBezTo>
                    <a:cubicBezTo>
                      <a:pt x="1273" y="1727"/>
                      <a:pt x="1379" y="1708"/>
                      <a:pt x="1490" y="1665"/>
                    </a:cubicBezTo>
                    <a:cubicBezTo>
                      <a:pt x="2442" y="1337"/>
                      <a:pt x="2067" y="1"/>
                      <a:pt x="1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5" name="Google Shape;16245;p453"/>
              <p:cNvSpPr/>
              <p:nvPr/>
            </p:nvSpPr>
            <p:spPr>
              <a:xfrm>
                <a:off x="12339583" y="3392926"/>
                <a:ext cx="38291" cy="26950"/>
              </a:xfrm>
              <a:custGeom>
                <a:rect b="b" l="l" r="r" t="t"/>
                <a:pathLst>
                  <a:path extrusionOk="0" h="1737" w="2468">
                    <a:moveTo>
                      <a:pt x="1273" y="0"/>
                    </a:moveTo>
                    <a:cubicBezTo>
                      <a:pt x="1164" y="0"/>
                      <a:pt x="1047" y="23"/>
                      <a:pt x="923" y="73"/>
                    </a:cubicBezTo>
                    <a:cubicBezTo>
                      <a:pt x="1" y="400"/>
                      <a:pt x="379" y="1737"/>
                      <a:pt x="1206" y="1737"/>
                    </a:cubicBezTo>
                    <a:cubicBezTo>
                      <a:pt x="1306" y="1737"/>
                      <a:pt x="1412" y="1717"/>
                      <a:pt x="1524" y="1674"/>
                    </a:cubicBezTo>
                    <a:cubicBezTo>
                      <a:pt x="2468" y="1320"/>
                      <a:pt x="2107"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6" name="Google Shape;16246;p453"/>
              <p:cNvSpPr/>
              <p:nvPr/>
            </p:nvSpPr>
            <p:spPr>
              <a:xfrm>
                <a:off x="11725794" y="3265889"/>
                <a:ext cx="38058" cy="27198"/>
              </a:xfrm>
              <a:custGeom>
                <a:rect b="b" l="l" r="r" t="t"/>
                <a:pathLst>
                  <a:path extrusionOk="0" h="1753" w="2453">
                    <a:moveTo>
                      <a:pt x="1223" y="1"/>
                    </a:moveTo>
                    <a:cubicBezTo>
                      <a:pt x="1128" y="1"/>
                      <a:pt x="1028" y="18"/>
                      <a:pt x="923" y="55"/>
                    </a:cubicBezTo>
                    <a:cubicBezTo>
                      <a:pt x="0" y="412"/>
                      <a:pt x="352" y="1752"/>
                      <a:pt x="1197" y="1752"/>
                    </a:cubicBezTo>
                    <a:cubicBezTo>
                      <a:pt x="1299" y="1752"/>
                      <a:pt x="1408" y="1733"/>
                      <a:pt x="1523" y="1690"/>
                    </a:cubicBezTo>
                    <a:cubicBezTo>
                      <a:pt x="2452" y="1330"/>
                      <a:pt x="2062" y="1"/>
                      <a:pt x="12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7" name="Google Shape;16247;p453"/>
              <p:cNvSpPr/>
              <p:nvPr/>
            </p:nvSpPr>
            <p:spPr>
              <a:xfrm>
                <a:off x="11759818" y="3194985"/>
                <a:ext cx="38182" cy="27043"/>
              </a:xfrm>
              <a:custGeom>
                <a:rect b="b" l="l" r="r" t="t"/>
                <a:pathLst>
                  <a:path extrusionOk="0" h="1743" w="2461">
                    <a:moveTo>
                      <a:pt x="1240" y="1"/>
                    </a:moveTo>
                    <a:cubicBezTo>
                      <a:pt x="1143" y="1"/>
                      <a:pt x="1040" y="18"/>
                      <a:pt x="931" y="55"/>
                    </a:cubicBezTo>
                    <a:cubicBezTo>
                      <a:pt x="0" y="385"/>
                      <a:pt x="367" y="1743"/>
                      <a:pt x="1228" y="1743"/>
                    </a:cubicBezTo>
                    <a:cubicBezTo>
                      <a:pt x="1324" y="1743"/>
                      <a:pt x="1425" y="1726"/>
                      <a:pt x="1532" y="1690"/>
                    </a:cubicBezTo>
                    <a:cubicBezTo>
                      <a:pt x="2461" y="1330"/>
                      <a:pt x="2097" y="1"/>
                      <a:pt x="12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8" name="Google Shape;16248;p453"/>
              <p:cNvSpPr/>
              <p:nvPr/>
            </p:nvSpPr>
            <p:spPr>
              <a:xfrm>
                <a:off x="11798761" y="3242989"/>
                <a:ext cx="37965" cy="26810"/>
              </a:xfrm>
              <a:custGeom>
                <a:rect b="b" l="l" r="r" t="t"/>
                <a:pathLst>
                  <a:path extrusionOk="0" h="1728" w="2447">
                    <a:moveTo>
                      <a:pt x="1249" y="1"/>
                    </a:moveTo>
                    <a:cubicBezTo>
                      <a:pt x="1147" y="1"/>
                      <a:pt x="1038" y="20"/>
                      <a:pt x="923" y="63"/>
                    </a:cubicBezTo>
                    <a:cubicBezTo>
                      <a:pt x="1" y="391"/>
                      <a:pt x="352" y="1727"/>
                      <a:pt x="1197" y="1727"/>
                    </a:cubicBezTo>
                    <a:cubicBezTo>
                      <a:pt x="1299" y="1727"/>
                      <a:pt x="1409" y="1708"/>
                      <a:pt x="1524" y="1665"/>
                    </a:cubicBezTo>
                    <a:cubicBezTo>
                      <a:pt x="2446" y="1337"/>
                      <a:pt x="2094" y="1"/>
                      <a:pt x="1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9" name="Google Shape;16249;p453"/>
              <p:cNvSpPr/>
              <p:nvPr/>
            </p:nvSpPr>
            <p:spPr>
              <a:xfrm>
                <a:off x="12119502" y="3554701"/>
                <a:ext cx="38213" cy="27027"/>
              </a:xfrm>
              <a:custGeom>
                <a:rect b="b" l="l" r="r" t="t"/>
                <a:pathLst>
                  <a:path extrusionOk="0" h="1742" w="2463">
                    <a:moveTo>
                      <a:pt x="1235" y="0"/>
                    </a:moveTo>
                    <a:cubicBezTo>
                      <a:pt x="1140" y="0"/>
                      <a:pt x="1038" y="17"/>
                      <a:pt x="932" y="53"/>
                    </a:cubicBezTo>
                    <a:cubicBezTo>
                      <a:pt x="1" y="384"/>
                      <a:pt x="394" y="1741"/>
                      <a:pt x="1237" y="1741"/>
                    </a:cubicBezTo>
                    <a:cubicBezTo>
                      <a:pt x="1330" y="1741"/>
                      <a:pt x="1429" y="1725"/>
                      <a:pt x="1532" y="1688"/>
                    </a:cubicBezTo>
                    <a:cubicBezTo>
                      <a:pt x="2463" y="1358"/>
                      <a:pt x="2096" y="0"/>
                      <a:pt x="1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0" name="Google Shape;16250;p453"/>
              <p:cNvSpPr/>
              <p:nvPr/>
            </p:nvSpPr>
            <p:spPr>
              <a:xfrm>
                <a:off x="12194037" y="3526200"/>
                <a:ext cx="38617" cy="27058"/>
              </a:xfrm>
              <a:custGeom>
                <a:rect b="b" l="l" r="r" t="t"/>
                <a:pathLst>
                  <a:path extrusionOk="0" h="1744" w="2489">
                    <a:moveTo>
                      <a:pt x="1237" y="1"/>
                    </a:moveTo>
                    <a:cubicBezTo>
                      <a:pt x="1140" y="1"/>
                      <a:pt x="1038" y="18"/>
                      <a:pt x="931" y="56"/>
                    </a:cubicBezTo>
                    <a:cubicBezTo>
                      <a:pt x="0" y="386"/>
                      <a:pt x="367" y="1744"/>
                      <a:pt x="1228" y="1744"/>
                    </a:cubicBezTo>
                    <a:cubicBezTo>
                      <a:pt x="1323" y="1744"/>
                      <a:pt x="1425" y="1727"/>
                      <a:pt x="1531" y="1690"/>
                    </a:cubicBezTo>
                    <a:cubicBezTo>
                      <a:pt x="2489" y="1301"/>
                      <a:pt x="2078" y="1"/>
                      <a:pt x="1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1" name="Google Shape;16251;p453"/>
              <p:cNvSpPr/>
              <p:nvPr/>
            </p:nvSpPr>
            <p:spPr>
              <a:xfrm>
                <a:off x="12169368" y="3581976"/>
                <a:ext cx="37903" cy="26810"/>
              </a:xfrm>
              <a:custGeom>
                <a:rect b="b" l="l" r="r" t="t"/>
                <a:pathLst>
                  <a:path extrusionOk="0" h="1728" w="2443">
                    <a:moveTo>
                      <a:pt x="1270" y="1"/>
                    </a:moveTo>
                    <a:cubicBezTo>
                      <a:pt x="1171" y="1"/>
                      <a:pt x="1065" y="20"/>
                      <a:pt x="953" y="63"/>
                    </a:cubicBezTo>
                    <a:cubicBezTo>
                      <a:pt x="1" y="391"/>
                      <a:pt x="376" y="1727"/>
                      <a:pt x="1203" y="1727"/>
                    </a:cubicBezTo>
                    <a:cubicBezTo>
                      <a:pt x="1302" y="1727"/>
                      <a:pt x="1409" y="1708"/>
                      <a:pt x="1520" y="1665"/>
                    </a:cubicBezTo>
                    <a:cubicBezTo>
                      <a:pt x="2443" y="1337"/>
                      <a:pt x="2091" y="1"/>
                      <a:pt x="12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2" name="Google Shape;16252;p453"/>
              <p:cNvSpPr/>
              <p:nvPr/>
            </p:nvSpPr>
            <p:spPr>
              <a:xfrm>
                <a:off x="11988106" y="3650273"/>
                <a:ext cx="38012" cy="27198"/>
              </a:xfrm>
              <a:custGeom>
                <a:rect b="b" l="l" r="r" t="t"/>
                <a:pathLst>
                  <a:path extrusionOk="0" h="1753" w="2450">
                    <a:moveTo>
                      <a:pt x="1283" y="1"/>
                    </a:moveTo>
                    <a:cubicBezTo>
                      <a:pt x="1182" y="1"/>
                      <a:pt x="1074" y="21"/>
                      <a:pt x="961" y="65"/>
                    </a:cubicBezTo>
                    <a:cubicBezTo>
                      <a:pt x="0" y="395"/>
                      <a:pt x="391" y="1752"/>
                      <a:pt x="1233" y="1752"/>
                    </a:cubicBezTo>
                    <a:cubicBezTo>
                      <a:pt x="1326" y="1752"/>
                      <a:pt x="1425" y="1736"/>
                      <a:pt x="1528" y="1699"/>
                    </a:cubicBezTo>
                    <a:cubicBezTo>
                      <a:pt x="2449" y="1313"/>
                      <a:pt x="2100" y="1"/>
                      <a:pt x="12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3" name="Google Shape;16253;p453"/>
              <p:cNvSpPr/>
              <p:nvPr/>
            </p:nvSpPr>
            <p:spPr>
              <a:xfrm>
                <a:off x="12362871" y="3498800"/>
                <a:ext cx="38089" cy="27167"/>
              </a:xfrm>
              <a:custGeom>
                <a:rect b="b" l="l" r="r" t="t"/>
                <a:pathLst>
                  <a:path extrusionOk="0" h="1751" w="2455">
                    <a:moveTo>
                      <a:pt x="1227" y="1"/>
                    </a:moveTo>
                    <a:cubicBezTo>
                      <a:pt x="1132" y="1"/>
                      <a:pt x="1030" y="17"/>
                      <a:pt x="923" y="54"/>
                    </a:cubicBezTo>
                    <a:cubicBezTo>
                      <a:pt x="1" y="411"/>
                      <a:pt x="379" y="1751"/>
                      <a:pt x="1206" y="1751"/>
                    </a:cubicBezTo>
                    <a:cubicBezTo>
                      <a:pt x="1306" y="1751"/>
                      <a:pt x="1413" y="1731"/>
                      <a:pt x="1524" y="1688"/>
                    </a:cubicBezTo>
                    <a:cubicBezTo>
                      <a:pt x="2455" y="1358"/>
                      <a:pt x="2088" y="1"/>
                      <a:pt x="12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4" name="Google Shape;16254;p453"/>
              <p:cNvSpPr/>
              <p:nvPr/>
            </p:nvSpPr>
            <p:spPr>
              <a:xfrm>
                <a:off x="11750106" y="2994966"/>
                <a:ext cx="449268" cy="177585"/>
              </a:xfrm>
              <a:custGeom>
                <a:rect b="b" l="l" r="r" t="t"/>
                <a:pathLst>
                  <a:path extrusionOk="0" h="11446" w="28957">
                    <a:moveTo>
                      <a:pt x="25431" y="1"/>
                    </a:moveTo>
                    <a:cubicBezTo>
                      <a:pt x="18341" y="1"/>
                      <a:pt x="11334" y="2215"/>
                      <a:pt x="5527" y="6242"/>
                    </a:cubicBezTo>
                    <a:cubicBezTo>
                      <a:pt x="3592" y="7577"/>
                      <a:pt x="1858" y="9078"/>
                      <a:pt x="256" y="10746"/>
                    </a:cubicBezTo>
                    <a:cubicBezTo>
                      <a:pt x="1" y="11027"/>
                      <a:pt x="235" y="11445"/>
                      <a:pt x="538" y="11445"/>
                    </a:cubicBezTo>
                    <a:cubicBezTo>
                      <a:pt x="631" y="11445"/>
                      <a:pt x="730" y="11406"/>
                      <a:pt x="823" y="11313"/>
                    </a:cubicBezTo>
                    <a:cubicBezTo>
                      <a:pt x="6294" y="5575"/>
                      <a:pt x="13833" y="1906"/>
                      <a:pt x="21705" y="972"/>
                    </a:cubicBezTo>
                    <a:cubicBezTo>
                      <a:pt x="22969" y="842"/>
                      <a:pt x="24224" y="774"/>
                      <a:pt x="25479" y="774"/>
                    </a:cubicBezTo>
                    <a:cubicBezTo>
                      <a:pt x="26475" y="774"/>
                      <a:pt x="27473" y="817"/>
                      <a:pt x="28477" y="905"/>
                    </a:cubicBezTo>
                    <a:cubicBezTo>
                      <a:pt x="28493" y="908"/>
                      <a:pt x="28509" y="909"/>
                      <a:pt x="28525" y="909"/>
                    </a:cubicBezTo>
                    <a:cubicBezTo>
                      <a:pt x="28884" y="909"/>
                      <a:pt x="28956" y="202"/>
                      <a:pt x="28477" y="138"/>
                    </a:cubicBezTo>
                    <a:cubicBezTo>
                      <a:pt x="27462" y="46"/>
                      <a:pt x="26446" y="1"/>
                      <a:pt x="25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5" name="Google Shape;16255;p453"/>
            <p:cNvGrpSpPr/>
            <p:nvPr/>
          </p:nvGrpSpPr>
          <p:grpSpPr>
            <a:xfrm>
              <a:off x="2480174" y="3699618"/>
              <a:ext cx="364256" cy="352135"/>
              <a:chOff x="11581737" y="3846677"/>
              <a:chExt cx="531528" cy="513841"/>
            </a:xfrm>
          </p:grpSpPr>
          <p:sp>
            <p:nvSpPr>
              <p:cNvPr id="16256" name="Google Shape;16256;p453"/>
              <p:cNvSpPr/>
              <p:nvPr/>
            </p:nvSpPr>
            <p:spPr>
              <a:xfrm>
                <a:off x="11754590" y="3846677"/>
                <a:ext cx="331757" cy="97527"/>
              </a:xfrm>
              <a:custGeom>
                <a:rect b="b" l="l" r="r" t="t"/>
                <a:pathLst>
                  <a:path extrusionOk="0" h="6286" w="21383">
                    <a:moveTo>
                      <a:pt x="15152" y="1"/>
                    </a:moveTo>
                    <a:cubicBezTo>
                      <a:pt x="13735" y="1"/>
                      <a:pt x="12157" y="91"/>
                      <a:pt x="10508" y="281"/>
                    </a:cubicBezTo>
                    <a:cubicBezTo>
                      <a:pt x="4604" y="949"/>
                      <a:pt x="1" y="2583"/>
                      <a:pt x="168" y="3917"/>
                    </a:cubicBezTo>
                    <a:cubicBezTo>
                      <a:pt x="201" y="4251"/>
                      <a:pt x="701" y="6086"/>
                      <a:pt x="1235" y="6286"/>
                    </a:cubicBezTo>
                    <a:cubicBezTo>
                      <a:pt x="2703" y="5252"/>
                      <a:pt x="6439" y="4184"/>
                      <a:pt x="10875" y="3684"/>
                    </a:cubicBezTo>
                    <a:cubicBezTo>
                      <a:pt x="12593" y="3489"/>
                      <a:pt x="14235" y="3395"/>
                      <a:pt x="15698" y="3395"/>
                    </a:cubicBezTo>
                    <a:cubicBezTo>
                      <a:pt x="17984" y="3395"/>
                      <a:pt x="19832" y="3624"/>
                      <a:pt x="20849" y="4051"/>
                    </a:cubicBezTo>
                    <a:cubicBezTo>
                      <a:pt x="21283" y="3717"/>
                      <a:pt x="21383" y="1849"/>
                      <a:pt x="21349" y="1516"/>
                    </a:cubicBezTo>
                    <a:cubicBezTo>
                      <a:pt x="21230" y="563"/>
                      <a:pt x="18694" y="1"/>
                      <a:pt x="15152" y="1"/>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7" name="Google Shape;16257;p453"/>
              <p:cNvSpPr/>
              <p:nvPr/>
            </p:nvSpPr>
            <p:spPr>
              <a:xfrm>
                <a:off x="11756141" y="3870183"/>
                <a:ext cx="337979" cy="113058"/>
              </a:xfrm>
              <a:custGeom>
                <a:rect b="b" l="l" r="r" t="t"/>
                <a:pathLst>
                  <a:path extrusionOk="0" h="7287" w="21784">
                    <a:moveTo>
                      <a:pt x="21249" y="1"/>
                    </a:moveTo>
                    <a:cubicBezTo>
                      <a:pt x="21283" y="334"/>
                      <a:pt x="21016" y="668"/>
                      <a:pt x="20482" y="1001"/>
                    </a:cubicBezTo>
                    <a:cubicBezTo>
                      <a:pt x="19014" y="2069"/>
                      <a:pt x="15278" y="3103"/>
                      <a:pt x="10842" y="3603"/>
                    </a:cubicBezTo>
                    <a:cubicBezTo>
                      <a:pt x="9124" y="3798"/>
                      <a:pt x="7487" y="3892"/>
                      <a:pt x="6030" y="3892"/>
                    </a:cubicBezTo>
                    <a:cubicBezTo>
                      <a:pt x="3754" y="3892"/>
                      <a:pt x="1919" y="3663"/>
                      <a:pt x="901" y="3236"/>
                    </a:cubicBezTo>
                    <a:cubicBezTo>
                      <a:pt x="334" y="3003"/>
                      <a:pt x="68" y="2736"/>
                      <a:pt x="1" y="2402"/>
                    </a:cubicBezTo>
                    <a:lnTo>
                      <a:pt x="1" y="2402"/>
                    </a:lnTo>
                    <a:lnTo>
                      <a:pt x="368" y="5771"/>
                    </a:lnTo>
                    <a:cubicBezTo>
                      <a:pt x="511" y="6724"/>
                      <a:pt x="3036" y="7286"/>
                      <a:pt x="6595" y="7286"/>
                    </a:cubicBezTo>
                    <a:cubicBezTo>
                      <a:pt x="8019" y="7286"/>
                      <a:pt x="9608" y="7196"/>
                      <a:pt x="11276" y="7006"/>
                    </a:cubicBezTo>
                    <a:cubicBezTo>
                      <a:pt x="17146" y="6338"/>
                      <a:pt x="21783" y="4704"/>
                      <a:pt x="21616" y="3370"/>
                    </a:cubicBezTo>
                    <a:lnTo>
                      <a:pt x="21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8" name="Google Shape;16258;p453"/>
              <p:cNvSpPr/>
              <p:nvPr/>
            </p:nvSpPr>
            <p:spPr>
              <a:xfrm>
                <a:off x="11616413" y="3932910"/>
                <a:ext cx="202890" cy="250862"/>
              </a:xfrm>
              <a:custGeom>
                <a:rect b="b" l="l" r="r" t="t"/>
                <a:pathLst>
                  <a:path extrusionOk="0" h="16169" w="13077">
                    <a:moveTo>
                      <a:pt x="2119" y="1"/>
                    </a:moveTo>
                    <a:cubicBezTo>
                      <a:pt x="1946" y="1"/>
                      <a:pt x="1794" y="42"/>
                      <a:pt x="1668" y="127"/>
                    </a:cubicBezTo>
                    <a:cubicBezTo>
                      <a:pt x="1401" y="327"/>
                      <a:pt x="0" y="1528"/>
                      <a:pt x="0" y="2062"/>
                    </a:cubicBezTo>
                    <a:cubicBezTo>
                      <a:pt x="1501" y="2696"/>
                      <a:pt x="3836" y="5064"/>
                      <a:pt x="6005" y="8233"/>
                    </a:cubicBezTo>
                    <a:cubicBezTo>
                      <a:pt x="8173" y="11402"/>
                      <a:pt x="9507" y="14504"/>
                      <a:pt x="9574" y="16139"/>
                    </a:cubicBezTo>
                    <a:cubicBezTo>
                      <a:pt x="9625" y="16159"/>
                      <a:pt x="9689" y="16169"/>
                      <a:pt x="9762" y="16169"/>
                    </a:cubicBezTo>
                    <a:cubicBezTo>
                      <a:pt x="10401" y="16169"/>
                      <a:pt x="11766" y="15455"/>
                      <a:pt x="11976" y="15305"/>
                    </a:cubicBezTo>
                    <a:cubicBezTo>
                      <a:pt x="13076" y="14538"/>
                      <a:pt x="11642" y="10535"/>
                      <a:pt x="8840" y="6332"/>
                    </a:cubicBezTo>
                    <a:cubicBezTo>
                      <a:pt x="6291" y="2626"/>
                      <a:pt x="3504" y="1"/>
                      <a:pt x="2119" y="1"/>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9" name="Google Shape;16259;p453"/>
              <p:cNvSpPr/>
              <p:nvPr/>
            </p:nvSpPr>
            <p:spPr>
              <a:xfrm>
                <a:off x="11581737" y="3934880"/>
                <a:ext cx="220484" cy="266951"/>
              </a:xfrm>
              <a:custGeom>
                <a:rect b="b" l="l" r="r" t="t"/>
                <a:pathLst>
                  <a:path extrusionOk="0" h="17206" w="14211">
                    <a:moveTo>
                      <a:pt x="3870" y="0"/>
                    </a:moveTo>
                    <a:cubicBezTo>
                      <a:pt x="3858" y="8"/>
                      <a:pt x="3846" y="16"/>
                      <a:pt x="3834" y="24"/>
                    </a:cubicBezTo>
                    <a:lnTo>
                      <a:pt x="3834" y="24"/>
                    </a:lnTo>
                    <a:lnTo>
                      <a:pt x="3870" y="0"/>
                    </a:lnTo>
                    <a:close/>
                    <a:moveTo>
                      <a:pt x="3834" y="24"/>
                    </a:moveTo>
                    <a:lnTo>
                      <a:pt x="1068" y="1902"/>
                    </a:lnTo>
                    <a:cubicBezTo>
                      <a:pt x="0" y="2669"/>
                      <a:pt x="1401" y="6705"/>
                      <a:pt x="4237" y="10875"/>
                    </a:cubicBezTo>
                    <a:cubicBezTo>
                      <a:pt x="6757" y="14580"/>
                      <a:pt x="9593" y="17206"/>
                      <a:pt x="10965" y="17206"/>
                    </a:cubicBezTo>
                    <a:cubicBezTo>
                      <a:pt x="11137" y="17206"/>
                      <a:pt x="11286" y="17165"/>
                      <a:pt x="11409" y="17079"/>
                    </a:cubicBezTo>
                    <a:lnTo>
                      <a:pt x="14211" y="15178"/>
                    </a:lnTo>
                    <a:lnTo>
                      <a:pt x="14211" y="15178"/>
                    </a:lnTo>
                    <a:cubicBezTo>
                      <a:pt x="14078" y="15266"/>
                      <a:pt x="13932" y="15309"/>
                      <a:pt x="13767" y="15309"/>
                    </a:cubicBezTo>
                    <a:cubicBezTo>
                      <a:pt x="13560" y="15309"/>
                      <a:pt x="13322" y="15241"/>
                      <a:pt x="13043" y="15111"/>
                    </a:cubicBezTo>
                    <a:cubicBezTo>
                      <a:pt x="11542" y="14511"/>
                      <a:pt x="9207" y="12109"/>
                      <a:pt x="7039" y="8940"/>
                    </a:cubicBezTo>
                    <a:cubicBezTo>
                      <a:pt x="4871" y="5771"/>
                      <a:pt x="3536" y="2702"/>
                      <a:pt x="3503" y="1068"/>
                    </a:cubicBezTo>
                    <a:cubicBezTo>
                      <a:pt x="3503" y="558"/>
                      <a:pt x="3594" y="201"/>
                      <a:pt x="3834" y="2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0" name="Google Shape;16260;p453"/>
              <p:cNvSpPr/>
              <p:nvPr/>
            </p:nvSpPr>
            <p:spPr>
              <a:xfrm>
                <a:off x="11889663" y="4012176"/>
                <a:ext cx="183698" cy="135213"/>
              </a:xfrm>
              <a:custGeom>
                <a:rect b="b" l="l" r="r" t="t"/>
                <a:pathLst>
                  <a:path extrusionOk="0" h="8715" w="11840">
                    <a:moveTo>
                      <a:pt x="2319" y="0"/>
                    </a:moveTo>
                    <a:cubicBezTo>
                      <a:pt x="2035" y="0"/>
                      <a:pt x="701" y="1890"/>
                      <a:pt x="701" y="1890"/>
                    </a:cubicBezTo>
                    <a:cubicBezTo>
                      <a:pt x="1" y="3057"/>
                      <a:pt x="1635" y="5359"/>
                      <a:pt x="4337" y="7060"/>
                    </a:cubicBezTo>
                    <a:cubicBezTo>
                      <a:pt x="6040" y="8132"/>
                      <a:pt x="7782" y="8714"/>
                      <a:pt x="9014" y="8714"/>
                    </a:cubicBezTo>
                    <a:cubicBezTo>
                      <a:pt x="9736" y="8714"/>
                      <a:pt x="10283" y="8514"/>
                      <a:pt x="10542" y="8094"/>
                    </a:cubicBezTo>
                    <a:cubicBezTo>
                      <a:pt x="10542" y="8094"/>
                      <a:pt x="11840" y="5758"/>
                      <a:pt x="11491" y="5758"/>
                    </a:cubicBezTo>
                    <a:cubicBezTo>
                      <a:pt x="11486" y="5758"/>
                      <a:pt x="11481" y="5758"/>
                      <a:pt x="11476" y="5759"/>
                    </a:cubicBezTo>
                    <a:cubicBezTo>
                      <a:pt x="11266" y="5810"/>
                      <a:pt x="11031" y="5835"/>
                      <a:pt x="10776" y="5835"/>
                    </a:cubicBezTo>
                    <a:cubicBezTo>
                      <a:pt x="9538" y="5835"/>
                      <a:pt x="7827" y="5243"/>
                      <a:pt x="6139" y="4192"/>
                    </a:cubicBezTo>
                    <a:cubicBezTo>
                      <a:pt x="4071" y="2891"/>
                      <a:pt x="2636" y="1256"/>
                      <a:pt x="2369" y="55"/>
                    </a:cubicBezTo>
                    <a:cubicBezTo>
                      <a:pt x="2364" y="17"/>
                      <a:pt x="2346" y="0"/>
                      <a:pt x="23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1" name="Google Shape;16261;p453"/>
              <p:cNvSpPr/>
              <p:nvPr/>
            </p:nvSpPr>
            <p:spPr>
              <a:xfrm>
                <a:off x="12089434" y="4054563"/>
                <a:ext cx="23831" cy="22388"/>
              </a:xfrm>
              <a:custGeom>
                <a:rect b="b" l="l" r="r" t="t"/>
                <a:pathLst>
                  <a:path extrusionOk="0" h="1443" w="1536">
                    <a:moveTo>
                      <a:pt x="747" y="0"/>
                    </a:moveTo>
                    <a:cubicBezTo>
                      <a:pt x="701" y="0"/>
                      <a:pt x="651" y="8"/>
                      <a:pt x="601" y="25"/>
                    </a:cubicBezTo>
                    <a:cubicBezTo>
                      <a:pt x="501" y="25"/>
                      <a:pt x="434" y="58"/>
                      <a:pt x="334" y="125"/>
                    </a:cubicBezTo>
                    <a:cubicBezTo>
                      <a:pt x="268" y="159"/>
                      <a:pt x="201" y="225"/>
                      <a:pt x="134" y="325"/>
                    </a:cubicBezTo>
                    <a:lnTo>
                      <a:pt x="1" y="559"/>
                    </a:lnTo>
                    <a:lnTo>
                      <a:pt x="1" y="792"/>
                    </a:lnTo>
                    <a:cubicBezTo>
                      <a:pt x="1" y="892"/>
                      <a:pt x="34" y="1026"/>
                      <a:pt x="134" y="1126"/>
                    </a:cubicBezTo>
                    <a:lnTo>
                      <a:pt x="268" y="1226"/>
                    </a:lnTo>
                    <a:cubicBezTo>
                      <a:pt x="334" y="1326"/>
                      <a:pt x="468" y="1359"/>
                      <a:pt x="601" y="1393"/>
                    </a:cubicBezTo>
                    <a:lnTo>
                      <a:pt x="668" y="1393"/>
                    </a:lnTo>
                    <a:cubicBezTo>
                      <a:pt x="718" y="1426"/>
                      <a:pt x="760" y="1443"/>
                      <a:pt x="806" y="1443"/>
                    </a:cubicBezTo>
                    <a:cubicBezTo>
                      <a:pt x="851" y="1443"/>
                      <a:pt x="901" y="1426"/>
                      <a:pt x="968" y="1393"/>
                    </a:cubicBezTo>
                    <a:cubicBezTo>
                      <a:pt x="1035" y="1393"/>
                      <a:pt x="1135" y="1359"/>
                      <a:pt x="1202" y="1326"/>
                    </a:cubicBezTo>
                    <a:cubicBezTo>
                      <a:pt x="1302" y="1293"/>
                      <a:pt x="1335" y="1193"/>
                      <a:pt x="1435" y="1126"/>
                    </a:cubicBezTo>
                    <a:lnTo>
                      <a:pt x="1535" y="859"/>
                    </a:lnTo>
                    <a:lnTo>
                      <a:pt x="1535" y="659"/>
                    </a:lnTo>
                    <a:cubicBezTo>
                      <a:pt x="1535" y="526"/>
                      <a:pt x="1502" y="392"/>
                      <a:pt x="1435" y="325"/>
                    </a:cubicBezTo>
                    <a:lnTo>
                      <a:pt x="1302" y="192"/>
                    </a:lnTo>
                    <a:cubicBezTo>
                      <a:pt x="1202" y="125"/>
                      <a:pt x="1102" y="58"/>
                      <a:pt x="968" y="25"/>
                    </a:cubicBezTo>
                    <a:lnTo>
                      <a:pt x="868" y="25"/>
                    </a:lnTo>
                    <a:cubicBezTo>
                      <a:pt x="835" y="8"/>
                      <a:pt x="793" y="0"/>
                      <a:pt x="747"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2" name="Google Shape;16262;p453"/>
              <p:cNvSpPr/>
              <p:nvPr/>
            </p:nvSpPr>
            <p:spPr>
              <a:xfrm>
                <a:off x="12074680" y="4156171"/>
                <a:ext cx="29913" cy="22280"/>
              </a:xfrm>
              <a:custGeom>
                <a:rect b="b" l="l" r="r" t="t"/>
                <a:pathLst>
                  <a:path extrusionOk="0" h="1436" w="1928">
                    <a:moveTo>
                      <a:pt x="975" y="0"/>
                    </a:moveTo>
                    <a:cubicBezTo>
                      <a:pt x="221" y="0"/>
                      <a:pt x="1" y="1226"/>
                      <a:pt x="818" y="1415"/>
                    </a:cubicBezTo>
                    <a:cubicBezTo>
                      <a:pt x="879" y="1429"/>
                      <a:pt x="938" y="1435"/>
                      <a:pt x="993" y="1435"/>
                    </a:cubicBezTo>
                    <a:cubicBezTo>
                      <a:pt x="1750" y="1435"/>
                      <a:pt x="1927" y="232"/>
                      <a:pt x="1119" y="14"/>
                    </a:cubicBezTo>
                    <a:cubicBezTo>
                      <a:pt x="1069" y="5"/>
                      <a:pt x="1021" y="0"/>
                      <a:pt x="975"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3" name="Google Shape;16263;p453"/>
              <p:cNvSpPr/>
              <p:nvPr/>
            </p:nvSpPr>
            <p:spPr>
              <a:xfrm>
                <a:off x="11833514" y="4338860"/>
                <a:ext cx="30037" cy="21659"/>
              </a:xfrm>
              <a:custGeom>
                <a:rect b="b" l="l" r="r" t="t"/>
                <a:pathLst>
                  <a:path extrusionOk="0" h="1396" w="1936">
                    <a:moveTo>
                      <a:pt x="975" y="0"/>
                    </a:moveTo>
                    <a:cubicBezTo>
                      <a:pt x="220" y="0"/>
                      <a:pt x="0" y="1225"/>
                      <a:pt x="818" y="1382"/>
                    </a:cubicBezTo>
                    <a:cubicBezTo>
                      <a:pt x="868" y="1391"/>
                      <a:pt x="915" y="1396"/>
                      <a:pt x="961" y="1396"/>
                    </a:cubicBezTo>
                    <a:cubicBezTo>
                      <a:pt x="1716" y="1396"/>
                      <a:pt x="1936" y="171"/>
                      <a:pt x="1118" y="14"/>
                    </a:cubicBezTo>
                    <a:cubicBezTo>
                      <a:pt x="1069" y="5"/>
                      <a:pt x="1021" y="0"/>
                      <a:pt x="975"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4" name="Google Shape;16264;p453"/>
              <p:cNvSpPr/>
              <p:nvPr/>
            </p:nvSpPr>
            <p:spPr>
              <a:xfrm>
                <a:off x="11818480" y="4228626"/>
                <a:ext cx="29928" cy="22280"/>
              </a:xfrm>
              <a:custGeom>
                <a:rect b="b" l="l" r="r" t="t"/>
                <a:pathLst>
                  <a:path extrusionOk="0" h="1436" w="1929">
                    <a:moveTo>
                      <a:pt x="980" y="0"/>
                    </a:moveTo>
                    <a:cubicBezTo>
                      <a:pt x="223" y="0"/>
                      <a:pt x="1" y="1258"/>
                      <a:pt x="820" y="1415"/>
                    </a:cubicBezTo>
                    <a:cubicBezTo>
                      <a:pt x="881" y="1429"/>
                      <a:pt x="939" y="1435"/>
                      <a:pt x="994" y="1435"/>
                    </a:cubicBezTo>
                    <a:cubicBezTo>
                      <a:pt x="1751" y="1435"/>
                      <a:pt x="1928" y="232"/>
                      <a:pt x="1120" y="14"/>
                    </a:cubicBezTo>
                    <a:cubicBezTo>
                      <a:pt x="1071" y="5"/>
                      <a:pt x="1024" y="0"/>
                      <a:pt x="980"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5" name="Google Shape;16265;p453"/>
              <p:cNvSpPr/>
              <p:nvPr/>
            </p:nvSpPr>
            <p:spPr>
              <a:xfrm>
                <a:off x="11882666" y="4238974"/>
                <a:ext cx="29913" cy="22280"/>
              </a:xfrm>
              <a:custGeom>
                <a:rect b="b" l="l" r="r" t="t"/>
                <a:pathLst>
                  <a:path extrusionOk="0" h="1436" w="1928">
                    <a:moveTo>
                      <a:pt x="979" y="1"/>
                    </a:moveTo>
                    <a:cubicBezTo>
                      <a:pt x="222" y="1"/>
                      <a:pt x="0" y="1258"/>
                      <a:pt x="819" y="1415"/>
                    </a:cubicBezTo>
                    <a:cubicBezTo>
                      <a:pt x="878" y="1429"/>
                      <a:pt x="934" y="1435"/>
                      <a:pt x="987" y="1435"/>
                    </a:cubicBezTo>
                    <a:cubicBezTo>
                      <a:pt x="1722" y="1435"/>
                      <a:pt x="1928" y="232"/>
                      <a:pt x="1119" y="14"/>
                    </a:cubicBezTo>
                    <a:cubicBezTo>
                      <a:pt x="1071" y="5"/>
                      <a:pt x="1024" y="1"/>
                      <a:pt x="979" y="1"/>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6" name="Google Shape;16266;p453"/>
              <p:cNvSpPr/>
              <p:nvPr/>
            </p:nvSpPr>
            <p:spPr>
              <a:xfrm>
                <a:off x="11857873" y="4168071"/>
                <a:ext cx="30983" cy="21674"/>
              </a:xfrm>
              <a:custGeom>
                <a:rect b="b" l="l" r="r" t="t"/>
                <a:pathLst>
                  <a:path extrusionOk="0" h="1397" w="1997">
                    <a:moveTo>
                      <a:pt x="973" y="0"/>
                    </a:moveTo>
                    <a:cubicBezTo>
                      <a:pt x="218" y="0"/>
                      <a:pt x="0" y="1225"/>
                      <a:pt x="849" y="1382"/>
                    </a:cubicBezTo>
                    <a:cubicBezTo>
                      <a:pt x="901" y="1392"/>
                      <a:pt x="950" y="1396"/>
                      <a:pt x="998" y="1396"/>
                    </a:cubicBezTo>
                    <a:cubicBezTo>
                      <a:pt x="1780" y="1396"/>
                      <a:pt x="1996" y="172"/>
                      <a:pt x="1116" y="14"/>
                    </a:cubicBezTo>
                    <a:cubicBezTo>
                      <a:pt x="1066" y="5"/>
                      <a:pt x="1019" y="0"/>
                      <a:pt x="973"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7" name="Google Shape;16267;p453"/>
            <p:cNvGrpSpPr/>
            <p:nvPr/>
          </p:nvGrpSpPr>
          <p:grpSpPr>
            <a:xfrm>
              <a:off x="1381683" y="3549597"/>
              <a:ext cx="827363" cy="652186"/>
              <a:chOff x="9829876" y="1916487"/>
              <a:chExt cx="1632845" cy="1287124"/>
            </a:xfrm>
          </p:grpSpPr>
          <p:sp>
            <p:nvSpPr>
              <p:cNvPr id="16268" name="Google Shape;16268;p453"/>
              <p:cNvSpPr/>
              <p:nvPr/>
            </p:nvSpPr>
            <p:spPr>
              <a:xfrm>
                <a:off x="10526484" y="2030864"/>
                <a:ext cx="90577" cy="90577"/>
              </a:xfrm>
              <a:custGeom>
                <a:rect b="b" l="l" r="r" t="t"/>
                <a:pathLst>
                  <a:path extrusionOk="0" h="5838" w="5838">
                    <a:moveTo>
                      <a:pt x="2936" y="0"/>
                    </a:moveTo>
                    <a:cubicBezTo>
                      <a:pt x="1301" y="0"/>
                      <a:pt x="0" y="1301"/>
                      <a:pt x="0" y="2902"/>
                    </a:cubicBezTo>
                    <a:cubicBezTo>
                      <a:pt x="0" y="4537"/>
                      <a:pt x="1301" y="5838"/>
                      <a:pt x="2936" y="5838"/>
                    </a:cubicBezTo>
                    <a:cubicBezTo>
                      <a:pt x="4537" y="5838"/>
                      <a:pt x="5838" y="4537"/>
                      <a:pt x="5838" y="2902"/>
                    </a:cubicBezTo>
                    <a:cubicBezTo>
                      <a:pt x="5838" y="1301"/>
                      <a:pt x="4537" y="0"/>
                      <a:pt x="2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9" name="Google Shape;16269;p453"/>
              <p:cNvSpPr/>
              <p:nvPr/>
            </p:nvSpPr>
            <p:spPr>
              <a:xfrm>
                <a:off x="10683806" y="2037070"/>
                <a:ext cx="44016" cy="44001"/>
              </a:xfrm>
              <a:custGeom>
                <a:rect b="b" l="l" r="r" t="t"/>
                <a:pathLst>
                  <a:path extrusionOk="0" h="2836" w="2837">
                    <a:moveTo>
                      <a:pt x="1402" y="0"/>
                    </a:moveTo>
                    <a:cubicBezTo>
                      <a:pt x="635" y="0"/>
                      <a:pt x="1" y="634"/>
                      <a:pt x="1" y="1435"/>
                    </a:cubicBezTo>
                    <a:cubicBezTo>
                      <a:pt x="1" y="2202"/>
                      <a:pt x="635" y="2836"/>
                      <a:pt x="1402" y="2836"/>
                    </a:cubicBezTo>
                    <a:cubicBezTo>
                      <a:pt x="2202" y="2836"/>
                      <a:pt x="2836" y="2202"/>
                      <a:pt x="2836" y="1435"/>
                    </a:cubicBezTo>
                    <a:cubicBezTo>
                      <a:pt x="2836" y="634"/>
                      <a:pt x="2202"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0" name="Google Shape;16270;p453"/>
              <p:cNvSpPr/>
              <p:nvPr/>
            </p:nvSpPr>
            <p:spPr>
              <a:xfrm>
                <a:off x="10609800" y="1916487"/>
                <a:ext cx="55916" cy="55389"/>
              </a:xfrm>
              <a:custGeom>
                <a:rect b="b" l="l" r="r" t="t"/>
                <a:pathLst>
                  <a:path extrusionOk="0" h="3570" w="3604">
                    <a:moveTo>
                      <a:pt x="1802" y="0"/>
                    </a:moveTo>
                    <a:cubicBezTo>
                      <a:pt x="801" y="0"/>
                      <a:pt x="1" y="801"/>
                      <a:pt x="1" y="1768"/>
                    </a:cubicBezTo>
                    <a:cubicBezTo>
                      <a:pt x="1" y="2769"/>
                      <a:pt x="801" y="3569"/>
                      <a:pt x="1802" y="3569"/>
                    </a:cubicBezTo>
                    <a:cubicBezTo>
                      <a:pt x="2803" y="3569"/>
                      <a:pt x="3603" y="2769"/>
                      <a:pt x="3603" y="1768"/>
                    </a:cubicBezTo>
                    <a:cubicBezTo>
                      <a:pt x="3603" y="801"/>
                      <a:pt x="2803" y="0"/>
                      <a:pt x="1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1" name="Google Shape;16271;p453"/>
              <p:cNvSpPr/>
              <p:nvPr/>
            </p:nvSpPr>
            <p:spPr>
              <a:xfrm>
                <a:off x="10003256" y="2393822"/>
                <a:ext cx="1304206" cy="789155"/>
              </a:xfrm>
              <a:custGeom>
                <a:rect b="b" l="l" r="r" t="t"/>
                <a:pathLst>
                  <a:path extrusionOk="0" h="50864" w="84061">
                    <a:moveTo>
                      <a:pt x="48365" y="0"/>
                    </a:moveTo>
                    <a:cubicBezTo>
                      <a:pt x="43370" y="0"/>
                      <a:pt x="37809" y="850"/>
                      <a:pt x="31656" y="2892"/>
                    </a:cubicBezTo>
                    <a:cubicBezTo>
                      <a:pt x="6605" y="11198"/>
                      <a:pt x="1201" y="29411"/>
                      <a:pt x="334" y="40252"/>
                    </a:cubicBezTo>
                    <a:cubicBezTo>
                      <a:pt x="0" y="44488"/>
                      <a:pt x="334" y="47590"/>
                      <a:pt x="434" y="48524"/>
                    </a:cubicBezTo>
                    <a:cubicBezTo>
                      <a:pt x="501" y="48658"/>
                      <a:pt x="501" y="48724"/>
                      <a:pt x="501" y="48758"/>
                    </a:cubicBezTo>
                    <a:cubicBezTo>
                      <a:pt x="6839" y="50300"/>
                      <a:pt x="13071" y="50863"/>
                      <a:pt x="18796" y="50863"/>
                    </a:cubicBezTo>
                    <a:cubicBezTo>
                      <a:pt x="34374" y="50863"/>
                      <a:pt x="46200" y="46690"/>
                      <a:pt x="46200" y="46690"/>
                    </a:cubicBezTo>
                    <a:cubicBezTo>
                      <a:pt x="46200" y="46690"/>
                      <a:pt x="68549" y="39718"/>
                      <a:pt x="84060" y="21038"/>
                    </a:cubicBezTo>
                    <a:lnTo>
                      <a:pt x="84027" y="21005"/>
                    </a:lnTo>
                    <a:cubicBezTo>
                      <a:pt x="84027" y="20971"/>
                      <a:pt x="83960" y="20971"/>
                      <a:pt x="83960" y="20904"/>
                    </a:cubicBezTo>
                    <a:cubicBezTo>
                      <a:pt x="82969" y="19059"/>
                      <a:pt x="72017" y="0"/>
                      <a:pt x="48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2" name="Google Shape;16272;p453"/>
              <p:cNvSpPr/>
              <p:nvPr/>
            </p:nvSpPr>
            <p:spPr>
              <a:xfrm>
                <a:off x="9829876" y="2222567"/>
                <a:ext cx="1632845" cy="981044"/>
              </a:xfrm>
              <a:custGeom>
                <a:rect b="b" l="l" r="r" t="t"/>
                <a:pathLst>
                  <a:path extrusionOk="0" h="63232" w="105243">
                    <a:moveTo>
                      <a:pt x="53144" y="1"/>
                    </a:moveTo>
                    <a:cubicBezTo>
                      <a:pt x="53024" y="1"/>
                      <a:pt x="52900" y="7"/>
                      <a:pt x="52772" y="20"/>
                    </a:cubicBezTo>
                    <a:cubicBezTo>
                      <a:pt x="51437" y="186"/>
                      <a:pt x="50737" y="854"/>
                      <a:pt x="50336" y="1521"/>
                    </a:cubicBezTo>
                    <a:cubicBezTo>
                      <a:pt x="49936" y="2154"/>
                      <a:pt x="49869" y="2755"/>
                      <a:pt x="49869" y="2755"/>
                    </a:cubicBezTo>
                    <a:cubicBezTo>
                      <a:pt x="49869" y="2755"/>
                      <a:pt x="49869" y="2888"/>
                      <a:pt x="49769" y="3155"/>
                    </a:cubicBezTo>
                    <a:cubicBezTo>
                      <a:pt x="49703" y="3355"/>
                      <a:pt x="49569" y="3689"/>
                      <a:pt x="49402" y="4022"/>
                    </a:cubicBezTo>
                    <a:cubicBezTo>
                      <a:pt x="49036" y="4690"/>
                      <a:pt x="48368" y="5423"/>
                      <a:pt x="47168" y="5657"/>
                    </a:cubicBezTo>
                    <a:cubicBezTo>
                      <a:pt x="46916" y="5691"/>
                      <a:pt x="46660" y="5707"/>
                      <a:pt x="46405" y="5707"/>
                    </a:cubicBezTo>
                    <a:cubicBezTo>
                      <a:pt x="45407" y="5707"/>
                      <a:pt x="44437" y="5462"/>
                      <a:pt x="43932" y="5090"/>
                    </a:cubicBezTo>
                    <a:cubicBezTo>
                      <a:pt x="43331" y="4656"/>
                      <a:pt x="42998" y="4089"/>
                      <a:pt x="42998" y="4089"/>
                    </a:cubicBezTo>
                    <a:cubicBezTo>
                      <a:pt x="42998" y="4089"/>
                      <a:pt x="42698" y="3555"/>
                      <a:pt x="42031" y="3088"/>
                    </a:cubicBezTo>
                    <a:cubicBezTo>
                      <a:pt x="41697" y="2888"/>
                      <a:pt x="41330" y="2688"/>
                      <a:pt x="40830" y="2555"/>
                    </a:cubicBezTo>
                    <a:cubicBezTo>
                      <a:pt x="40614" y="2497"/>
                      <a:pt x="40386" y="2465"/>
                      <a:pt x="40149" y="2465"/>
                    </a:cubicBezTo>
                    <a:cubicBezTo>
                      <a:pt x="39835" y="2465"/>
                      <a:pt x="39504" y="2522"/>
                      <a:pt x="39162" y="2655"/>
                    </a:cubicBezTo>
                    <a:cubicBezTo>
                      <a:pt x="38561" y="2855"/>
                      <a:pt x="38094" y="3189"/>
                      <a:pt x="37761" y="3555"/>
                    </a:cubicBezTo>
                    <a:cubicBezTo>
                      <a:pt x="37494" y="3922"/>
                      <a:pt x="37260" y="4356"/>
                      <a:pt x="37160" y="4723"/>
                    </a:cubicBezTo>
                    <a:cubicBezTo>
                      <a:pt x="36927" y="5490"/>
                      <a:pt x="36994" y="6091"/>
                      <a:pt x="36994" y="6091"/>
                    </a:cubicBezTo>
                    <a:cubicBezTo>
                      <a:pt x="36994" y="6091"/>
                      <a:pt x="37027" y="6724"/>
                      <a:pt x="36827" y="7492"/>
                    </a:cubicBezTo>
                    <a:cubicBezTo>
                      <a:pt x="36593" y="8225"/>
                      <a:pt x="35659" y="9226"/>
                      <a:pt x="34559" y="9827"/>
                    </a:cubicBezTo>
                    <a:cubicBezTo>
                      <a:pt x="34034" y="10073"/>
                      <a:pt x="33552" y="10170"/>
                      <a:pt x="33114" y="10170"/>
                    </a:cubicBezTo>
                    <a:cubicBezTo>
                      <a:pt x="32603" y="10170"/>
                      <a:pt x="32151" y="10039"/>
                      <a:pt x="31757" y="9860"/>
                    </a:cubicBezTo>
                    <a:cubicBezTo>
                      <a:pt x="31390" y="9693"/>
                      <a:pt x="31156" y="9493"/>
                      <a:pt x="30923" y="9360"/>
                    </a:cubicBezTo>
                    <a:cubicBezTo>
                      <a:pt x="30756" y="9226"/>
                      <a:pt x="30656" y="9093"/>
                      <a:pt x="30656" y="9093"/>
                    </a:cubicBezTo>
                    <a:cubicBezTo>
                      <a:pt x="30656" y="9093"/>
                      <a:pt x="30222" y="8692"/>
                      <a:pt x="29522" y="8392"/>
                    </a:cubicBezTo>
                    <a:cubicBezTo>
                      <a:pt x="29202" y="8255"/>
                      <a:pt x="28821" y="8160"/>
                      <a:pt x="28389" y="8160"/>
                    </a:cubicBezTo>
                    <a:cubicBezTo>
                      <a:pt x="27874" y="8160"/>
                      <a:pt x="27288" y="8296"/>
                      <a:pt x="26653" y="8659"/>
                    </a:cubicBezTo>
                    <a:cubicBezTo>
                      <a:pt x="25519" y="9360"/>
                      <a:pt x="25085" y="10360"/>
                      <a:pt x="24985" y="11161"/>
                    </a:cubicBezTo>
                    <a:cubicBezTo>
                      <a:pt x="24885" y="11895"/>
                      <a:pt x="25018" y="12495"/>
                      <a:pt x="25018" y="12562"/>
                    </a:cubicBezTo>
                    <a:cubicBezTo>
                      <a:pt x="25018" y="12595"/>
                      <a:pt x="25018" y="12762"/>
                      <a:pt x="25052" y="12996"/>
                    </a:cubicBezTo>
                    <a:cubicBezTo>
                      <a:pt x="25085" y="13229"/>
                      <a:pt x="25085" y="13563"/>
                      <a:pt x="25052" y="13996"/>
                    </a:cubicBezTo>
                    <a:cubicBezTo>
                      <a:pt x="24985" y="14830"/>
                      <a:pt x="24251" y="16064"/>
                      <a:pt x="23250" y="16832"/>
                    </a:cubicBezTo>
                    <a:cubicBezTo>
                      <a:pt x="22750" y="17199"/>
                      <a:pt x="22316" y="17399"/>
                      <a:pt x="21849" y="17499"/>
                    </a:cubicBezTo>
                    <a:cubicBezTo>
                      <a:pt x="21654" y="17544"/>
                      <a:pt x="21465" y="17562"/>
                      <a:pt x="21283" y="17562"/>
                    </a:cubicBezTo>
                    <a:cubicBezTo>
                      <a:pt x="21061" y="17562"/>
                      <a:pt x="20850" y="17535"/>
                      <a:pt x="20649" y="17499"/>
                    </a:cubicBezTo>
                    <a:cubicBezTo>
                      <a:pt x="19915" y="17332"/>
                      <a:pt x="19414" y="16998"/>
                      <a:pt x="19414" y="16998"/>
                    </a:cubicBezTo>
                    <a:cubicBezTo>
                      <a:pt x="19414" y="16998"/>
                      <a:pt x="18914" y="16632"/>
                      <a:pt x="18180" y="16498"/>
                    </a:cubicBezTo>
                    <a:cubicBezTo>
                      <a:pt x="18046" y="16473"/>
                      <a:pt x="17901" y="16458"/>
                      <a:pt x="17747" y="16458"/>
                    </a:cubicBezTo>
                    <a:cubicBezTo>
                      <a:pt x="17097" y="16458"/>
                      <a:pt x="16294" y="16717"/>
                      <a:pt x="15512" y="17499"/>
                    </a:cubicBezTo>
                    <a:cubicBezTo>
                      <a:pt x="15245" y="17732"/>
                      <a:pt x="15078" y="17999"/>
                      <a:pt x="14911" y="18233"/>
                    </a:cubicBezTo>
                    <a:cubicBezTo>
                      <a:pt x="14811" y="18500"/>
                      <a:pt x="14678" y="18733"/>
                      <a:pt x="14578" y="19000"/>
                    </a:cubicBezTo>
                    <a:cubicBezTo>
                      <a:pt x="14411" y="19500"/>
                      <a:pt x="14411" y="19967"/>
                      <a:pt x="14411" y="20368"/>
                    </a:cubicBezTo>
                    <a:cubicBezTo>
                      <a:pt x="14478" y="21068"/>
                      <a:pt x="14678" y="21635"/>
                      <a:pt x="14711" y="21735"/>
                    </a:cubicBezTo>
                    <a:lnTo>
                      <a:pt x="14711" y="21802"/>
                    </a:lnTo>
                    <a:cubicBezTo>
                      <a:pt x="14744" y="21969"/>
                      <a:pt x="14945" y="22469"/>
                      <a:pt x="15045" y="23170"/>
                    </a:cubicBezTo>
                    <a:cubicBezTo>
                      <a:pt x="15145" y="23970"/>
                      <a:pt x="14744" y="25404"/>
                      <a:pt x="13977" y="26405"/>
                    </a:cubicBezTo>
                    <a:cubicBezTo>
                      <a:pt x="13210" y="27473"/>
                      <a:pt x="12343" y="27739"/>
                      <a:pt x="11575" y="27806"/>
                    </a:cubicBezTo>
                    <a:cubicBezTo>
                      <a:pt x="11477" y="27815"/>
                      <a:pt x="11381" y="27819"/>
                      <a:pt x="11290" y="27819"/>
                    </a:cubicBezTo>
                    <a:cubicBezTo>
                      <a:pt x="11039" y="27819"/>
                      <a:pt x="10821" y="27788"/>
                      <a:pt x="10675" y="27739"/>
                    </a:cubicBezTo>
                    <a:cubicBezTo>
                      <a:pt x="10408" y="27706"/>
                      <a:pt x="10275" y="27673"/>
                      <a:pt x="10275" y="27673"/>
                    </a:cubicBezTo>
                    <a:cubicBezTo>
                      <a:pt x="10275" y="27673"/>
                      <a:pt x="9882" y="27526"/>
                      <a:pt x="9329" y="27526"/>
                    </a:cubicBezTo>
                    <a:cubicBezTo>
                      <a:pt x="9237" y="27526"/>
                      <a:pt x="9140" y="27530"/>
                      <a:pt x="9040" y="27539"/>
                    </a:cubicBezTo>
                    <a:cubicBezTo>
                      <a:pt x="8707" y="27573"/>
                      <a:pt x="8273" y="27739"/>
                      <a:pt x="7873" y="28006"/>
                    </a:cubicBezTo>
                    <a:cubicBezTo>
                      <a:pt x="7673" y="28140"/>
                      <a:pt x="7439" y="28307"/>
                      <a:pt x="7239" y="28507"/>
                    </a:cubicBezTo>
                    <a:cubicBezTo>
                      <a:pt x="7039" y="28707"/>
                      <a:pt x="6872" y="29007"/>
                      <a:pt x="6705" y="29307"/>
                    </a:cubicBezTo>
                    <a:cubicBezTo>
                      <a:pt x="6372" y="29908"/>
                      <a:pt x="6205" y="30508"/>
                      <a:pt x="6172" y="31042"/>
                    </a:cubicBezTo>
                    <a:cubicBezTo>
                      <a:pt x="6138" y="31642"/>
                      <a:pt x="6205" y="32076"/>
                      <a:pt x="6338" y="32510"/>
                    </a:cubicBezTo>
                    <a:cubicBezTo>
                      <a:pt x="6539" y="33210"/>
                      <a:pt x="6872" y="33677"/>
                      <a:pt x="6972" y="33744"/>
                    </a:cubicBezTo>
                    <a:lnTo>
                      <a:pt x="7006" y="33810"/>
                    </a:lnTo>
                    <a:cubicBezTo>
                      <a:pt x="7072" y="33877"/>
                      <a:pt x="7372" y="34344"/>
                      <a:pt x="7606" y="35011"/>
                    </a:cubicBezTo>
                    <a:cubicBezTo>
                      <a:pt x="7906" y="35812"/>
                      <a:pt x="7873" y="37346"/>
                      <a:pt x="7406" y="38547"/>
                    </a:cubicBezTo>
                    <a:cubicBezTo>
                      <a:pt x="7006" y="39815"/>
                      <a:pt x="6172" y="40348"/>
                      <a:pt x="5538" y="40649"/>
                    </a:cubicBezTo>
                    <a:cubicBezTo>
                      <a:pt x="5004" y="40862"/>
                      <a:pt x="4556" y="40884"/>
                      <a:pt x="4398" y="40884"/>
                    </a:cubicBezTo>
                    <a:cubicBezTo>
                      <a:pt x="4358" y="40884"/>
                      <a:pt x="4337" y="40882"/>
                      <a:pt x="4337" y="40882"/>
                    </a:cubicBezTo>
                    <a:cubicBezTo>
                      <a:pt x="4337" y="40882"/>
                      <a:pt x="4321" y="40881"/>
                      <a:pt x="4292" y="40881"/>
                    </a:cubicBezTo>
                    <a:cubicBezTo>
                      <a:pt x="4145" y="40881"/>
                      <a:pt x="3659" y="40904"/>
                      <a:pt x="3103" y="41182"/>
                    </a:cubicBezTo>
                    <a:cubicBezTo>
                      <a:pt x="2402" y="41483"/>
                      <a:pt x="1702" y="42216"/>
                      <a:pt x="1368" y="43651"/>
                    </a:cubicBezTo>
                    <a:cubicBezTo>
                      <a:pt x="1068" y="45085"/>
                      <a:pt x="1402" y="46186"/>
                      <a:pt x="1869" y="46886"/>
                    </a:cubicBezTo>
                    <a:cubicBezTo>
                      <a:pt x="2269" y="47554"/>
                      <a:pt x="2736" y="47887"/>
                      <a:pt x="2769" y="47921"/>
                    </a:cubicBezTo>
                    <a:cubicBezTo>
                      <a:pt x="2769" y="47921"/>
                      <a:pt x="2903" y="48021"/>
                      <a:pt x="3069" y="48187"/>
                    </a:cubicBezTo>
                    <a:cubicBezTo>
                      <a:pt x="3303" y="48354"/>
                      <a:pt x="3503" y="48588"/>
                      <a:pt x="3737" y="48921"/>
                    </a:cubicBezTo>
                    <a:cubicBezTo>
                      <a:pt x="4204" y="49655"/>
                      <a:pt x="4537" y="51090"/>
                      <a:pt x="4470" y="52491"/>
                    </a:cubicBezTo>
                    <a:cubicBezTo>
                      <a:pt x="4404" y="52557"/>
                      <a:pt x="4404" y="52657"/>
                      <a:pt x="4404" y="52724"/>
                    </a:cubicBezTo>
                    <a:cubicBezTo>
                      <a:pt x="4337" y="53324"/>
                      <a:pt x="4204" y="53758"/>
                      <a:pt x="4003" y="54158"/>
                    </a:cubicBezTo>
                    <a:cubicBezTo>
                      <a:pt x="3737" y="54559"/>
                      <a:pt x="3470" y="54892"/>
                      <a:pt x="3203" y="55159"/>
                    </a:cubicBezTo>
                    <a:cubicBezTo>
                      <a:pt x="2669" y="55593"/>
                      <a:pt x="2135" y="55760"/>
                      <a:pt x="2135" y="55760"/>
                    </a:cubicBezTo>
                    <a:cubicBezTo>
                      <a:pt x="2135" y="55760"/>
                      <a:pt x="1568" y="55893"/>
                      <a:pt x="1035" y="56427"/>
                    </a:cubicBezTo>
                    <a:cubicBezTo>
                      <a:pt x="534" y="56994"/>
                      <a:pt x="1" y="57894"/>
                      <a:pt x="67" y="59429"/>
                    </a:cubicBezTo>
                    <a:cubicBezTo>
                      <a:pt x="167" y="60997"/>
                      <a:pt x="834" y="61997"/>
                      <a:pt x="1402" y="62531"/>
                    </a:cubicBezTo>
                    <a:cubicBezTo>
                      <a:pt x="2035" y="63065"/>
                      <a:pt x="2569" y="63232"/>
                      <a:pt x="2569" y="63232"/>
                    </a:cubicBezTo>
                    <a:cubicBezTo>
                      <a:pt x="2569" y="63232"/>
                      <a:pt x="6619" y="59503"/>
                      <a:pt x="10065" y="59503"/>
                    </a:cubicBezTo>
                    <a:cubicBezTo>
                      <a:pt x="10625" y="59503"/>
                      <a:pt x="11168" y="59601"/>
                      <a:pt x="11676" y="59829"/>
                    </a:cubicBezTo>
                    <a:cubicBezTo>
                      <a:pt x="11676" y="59829"/>
                      <a:pt x="11642" y="59696"/>
                      <a:pt x="11642" y="59562"/>
                    </a:cubicBezTo>
                    <a:cubicBezTo>
                      <a:pt x="11509" y="58662"/>
                      <a:pt x="11175" y="55559"/>
                      <a:pt x="11509" y="51323"/>
                    </a:cubicBezTo>
                    <a:cubicBezTo>
                      <a:pt x="12376" y="40482"/>
                      <a:pt x="17813" y="22236"/>
                      <a:pt x="42831" y="13963"/>
                    </a:cubicBezTo>
                    <a:cubicBezTo>
                      <a:pt x="48998" y="11911"/>
                      <a:pt x="54570" y="11057"/>
                      <a:pt x="59573" y="11057"/>
                    </a:cubicBezTo>
                    <a:cubicBezTo>
                      <a:pt x="83203" y="11057"/>
                      <a:pt x="94144" y="30104"/>
                      <a:pt x="95135" y="31976"/>
                    </a:cubicBezTo>
                    <a:cubicBezTo>
                      <a:pt x="95135" y="32009"/>
                      <a:pt x="95202" y="32043"/>
                      <a:pt x="95202" y="32043"/>
                    </a:cubicBezTo>
                    <a:cubicBezTo>
                      <a:pt x="95235" y="32043"/>
                      <a:pt x="95235" y="32076"/>
                      <a:pt x="95235" y="32076"/>
                    </a:cubicBezTo>
                    <a:lnTo>
                      <a:pt x="95235" y="32143"/>
                    </a:lnTo>
                    <a:cubicBezTo>
                      <a:pt x="96506" y="29709"/>
                      <a:pt x="100030" y="29278"/>
                      <a:pt x="102367" y="29278"/>
                    </a:cubicBezTo>
                    <a:cubicBezTo>
                      <a:pt x="103650" y="29278"/>
                      <a:pt x="104575" y="29407"/>
                      <a:pt x="104575" y="29407"/>
                    </a:cubicBezTo>
                    <a:cubicBezTo>
                      <a:pt x="104575" y="29407"/>
                      <a:pt x="104942" y="28974"/>
                      <a:pt x="105076" y="28173"/>
                    </a:cubicBezTo>
                    <a:cubicBezTo>
                      <a:pt x="105242" y="27339"/>
                      <a:pt x="105142" y="26172"/>
                      <a:pt x="104442" y="24971"/>
                    </a:cubicBezTo>
                    <a:cubicBezTo>
                      <a:pt x="103574" y="23670"/>
                      <a:pt x="102607" y="23236"/>
                      <a:pt x="101840" y="23136"/>
                    </a:cubicBezTo>
                    <a:cubicBezTo>
                      <a:pt x="101656" y="23103"/>
                      <a:pt x="101488" y="23090"/>
                      <a:pt x="101337" y="23090"/>
                    </a:cubicBezTo>
                    <a:cubicBezTo>
                      <a:pt x="100887" y="23090"/>
                      <a:pt x="100606" y="23203"/>
                      <a:pt x="100606" y="23203"/>
                    </a:cubicBezTo>
                    <a:cubicBezTo>
                      <a:pt x="100606" y="23203"/>
                      <a:pt x="100214" y="23350"/>
                      <a:pt x="99639" y="23350"/>
                    </a:cubicBezTo>
                    <a:cubicBezTo>
                      <a:pt x="99544" y="23350"/>
                      <a:pt x="99443" y="23346"/>
                      <a:pt x="99338" y="23336"/>
                    </a:cubicBezTo>
                    <a:cubicBezTo>
                      <a:pt x="99038" y="23303"/>
                      <a:pt x="98604" y="23203"/>
                      <a:pt x="98137" y="23003"/>
                    </a:cubicBezTo>
                    <a:cubicBezTo>
                      <a:pt x="97737" y="22803"/>
                      <a:pt x="97270" y="22469"/>
                      <a:pt x="96803" y="21969"/>
                    </a:cubicBezTo>
                    <a:cubicBezTo>
                      <a:pt x="95902" y="20901"/>
                      <a:pt x="95302" y="19534"/>
                      <a:pt x="95269" y="18700"/>
                    </a:cubicBezTo>
                    <a:cubicBezTo>
                      <a:pt x="95235" y="18299"/>
                      <a:pt x="95269" y="17966"/>
                      <a:pt x="95302" y="17699"/>
                    </a:cubicBezTo>
                    <a:cubicBezTo>
                      <a:pt x="95369" y="17499"/>
                      <a:pt x="95402" y="17365"/>
                      <a:pt x="95402" y="17332"/>
                    </a:cubicBezTo>
                    <a:cubicBezTo>
                      <a:pt x="95402" y="17332"/>
                      <a:pt x="95602" y="16732"/>
                      <a:pt x="95535" y="15898"/>
                    </a:cubicBezTo>
                    <a:cubicBezTo>
                      <a:pt x="95469" y="15030"/>
                      <a:pt x="95068" y="13996"/>
                      <a:pt x="93968" y="12996"/>
                    </a:cubicBezTo>
                    <a:cubicBezTo>
                      <a:pt x="93106" y="12238"/>
                      <a:pt x="92305" y="11972"/>
                      <a:pt x="91630" y="11972"/>
                    </a:cubicBezTo>
                    <a:cubicBezTo>
                      <a:pt x="91443" y="11972"/>
                      <a:pt x="91265" y="11992"/>
                      <a:pt x="91099" y="12028"/>
                    </a:cubicBezTo>
                    <a:cubicBezTo>
                      <a:pt x="90365" y="12162"/>
                      <a:pt x="89931" y="12529"/>
                      <a:pt x="89931" y="12529"/>
                    </a:cubicBezTo>
                    <a:cubicBezTo>
                      <a:pt x="89931" y="12529"/>
                      <a:pt x="89531" y="12862"/>
                      <a:pt x="88797" y="13029"/>
                    </a:cubicBezTo>
                    <a:cubicBezTo>
                      <a:pt x="88576" y="13071"/>
                      <a:pt x="88327" y="13103"/>
                      <a:pt x="88058" y="13103"/>
                    </a:cubicBezTo>
                    <a:cubicBezTo>
                      <a:pt x="87475" y="13103"/>
                      <a:pt x="86792" y="12953"/>
                      <a:pt x="86062" y="12428"/>
                    </a:cubicBezTo>
                    <a:cubicBezTo>
                      <a:pt x="84928" y="11728"/>
                      <a:pt x="84027" y="10527"/>
                      <a:pt x="83760" y="9727"/>
                    </a:cubicBezTo>
                    <a:cubicBezTo>
                      <a:pt x="83560" y="9026"/>
                      <a:pt x="83560" y="8492"/>
                      <a:pt x="83560" y="8359"/>
                    </a:cubicBezTo>
                    <a:lnTo>
                      <a:pt x="83560" y="8326"/>
                    </a:lnTo>
                    <a:cubicBezTo>
                      <a:pt x="83560" y="8192"/>
                      <a:pt x="83560" y="7658"/>
                      <a:pt x="83293" y="6925"/>
                    </a:cubicBezTo>
                    <a:cubicBezTo>
                      <a:pt x="83193" y="6558"/>
                      <a:pt x="82926" y="6091"/>
                      <a:pt x="82593" y="5690"/>
                    </a:cubicBezTo>
                    <a:cubicBezTo>
                      <a:pt x="82259" y="5323"/>
                      <a:pt x="81759" y="4890"/>
                      <a:pt x="81125" y="4590"/>
                    </a:cubicBezTo>
                    <a:cubicBezTo>
                      <a:pt x="80792" y="4423"/>
                      <a:pt x="80525" y="4356"/>
                      <a:pt x="80224" y="4256"/>
                    </a:cubicBezTo>
                    <a:cubicBezTo>
                      <a:pt x="79924" y="4223"/>
                      <a:pt x="79691" y="4223"/>
                      <a:pt x="79424" y="4223"/>
                    </a:cubicBezTo>
                    <a:cubicBezTo>
                      <a:pt x="78924" y="4256"/>
                      <a:pt x="78557" y="4423"/>
                      <a:pt x="78223" y="4590"/>
                    </a:cubicBezTo>
                    <a:cubicBezTo>
                      <a:pt x="77556" y="4923"/>
                      <a:pt x="77256" y="5423"/>
                      <a:pt x="77256" y="5423"/>
                    </a:cubicBezTo>
                    <a:cubicBezTo>
                      <a:pt x="77256" y="5423"/>
                      <a:pt x="77189" y="5557"/>
                      <a:pt x="77022" y="5724"/>
                    </a:cubicBezTo>
                    <a:cubicBezTo>
                      <a:pt x="76855" y="5890"/>
                      <a:pt x="76589" y="6091"/>
                      <a:pt x="76288" y="6324"/>
                    </a:cubicBezTo>
                    <a:cubicBezTo>
                      <a:pt x="75890" y="6567"/>
                      <a:pt x="75360" y="6796"/>
                      <a:pt x="74698" y="6796"/>
                    </a:cubicBezTo>
                    <a:cubicBezTo>
                      <a:pt x="74361" y="6796"/>
                      <a:pt x="73991" y="6737"/>
                      <a:pt x="73586" y="6591"/>
                    </a:cubicBezTo>
                    <a:cubicBezTo>
                      <a:pt x="72352" y="6257"/>
                      <a:pt x="71185" y="5357"/>
                      <a:pt x="70751" y="4656"/>
                    </a:cubicBezTo>
                    <a:cubicBezTo>
                      <a:pt x="70384" y="4022"/>
                      <a:pt x="70251" y="3522"/>
                      <a:pt x="70217" y="3355"/>
                    </a:cubicBezTo>
                    <a:lnTo>
                      <a:pt x="70217" y="3322"/>
                    </a:lnTo>
                    <a:cubicBezTo>
                      <a:pt x="70184" y="3189"/>
                      <a:pt x="70017" y="2655"/>
                      <a:pt x="69617" y="2054"/>
                    </a:cubicBezTo>
                    <a:cubicBezTo>
                      <a:pt x="69417" y="1721"/>
                      <a:pt x="69083" y="1354"/>
                      <a:pt x="68683" y="1054"/>
                    </a:cubicBezTo>
                    <a:cubicBezTo>
                      <a:pt x="68416" y="887"/>
                      <a:pt x="68183" y="753"/>
                      <a:pt x="67916" y="653"/>
                    </a:cubicBezTo>
                    <a:cubicBezTo>
                      <a:pt x="67615" y="520"/>
                      <a:pt x="67349" y="420"/>
                      <a:pt x="67015" y="387"/>
                    </a:cubicBezTo>
                    <a:cubicBezTo>
                      <a:pt x="66828" y="363"/>
                      <a:pt x="66648" y="352"/>
                      <a:pt x="66477" y="352"/>
                    </a:cubicBezTo>
                    <a:cubicBezTo>
                      <a:pt x="65427" y="352"/>
                      <a:pt x="64677" y="762"/>
                      <a:pt x="64246" y="1220"/>
                    </a:cubicBezTo>
                    <a:cubicBezTo>
                      <a:pt x="63713" y="1754"/>
                      <a:pt x="63546" y="2355"/>
                      <a:pt x="63546" y="2355"/>
                    </a:cubicBezTo>
                    <a:cubicBezTo>
                      <a:pt x="63546" y="2355"/>
                      <a:pt x="63379" y="2922"/>
                      <a:pt x="62879" y="3489"/>
                    </a:cubicBezTo>
                    <a:cubicBezTo>
                      <a:pt x="62679" y="3756"/>
                      <a:pt x="62345" y="4022"/>
                      <a:pt x="61911" y="4223"/>
                    </a:cubicBezTo>
                    <a:cubicBezTo>
                      <a:pt x="61511" y="4389"/>
                      <a:pt x="61011" y="4523"/>
                      <a:pt x="60377" y="4523"/>
                    </a:cubicBezTo>
                    <a:cubicBezTo>
                      <a:pt x="59109" y="4489"/>
                      <a:pt x="57775" y="3889"/>
                      <a:pt x="57241" y="3322"/>
                    </a:cubicBezTo>
                    <a:cubicBezTo>
                      <a:pt x="57008" y="3022"/>
                      <a:pt x="56774" y="2722"/>
                      <a:pt x="56674" y="2521"/>
                    </a:cubicBezTo>
                    <a:cubicBezTo>
                      <a:pt x="56541" y="2321"/>
                      <a:pt x="56441" y="2188"/>
                      <a:pt x="56441" y="2154"/>
                    </a:cubicBezTo>
                    <a:cubicBezTo>
                      <a:pt x="56407" y="2054"/>
                      <a:pt x="56174" y="1521"/>
                      <a:pt x="55607" y="1020"/>
                    </a:cubicBezTo>
                    <a:cubicBezTo>
                      <a:pt x="55094" y="538"/>
                      <a:pt x="54282" y="1"/>
                      <a:pt x="53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3" name="Google Shape;16273;p453"/>
              <p:cNvSpPr/>
              <p:nvPr/>
            </p:nvSpPr>
            <p:spPr>
              <a:xfrm>
                <a:off x="9879679" y="2884965"/>
                <a:ext cx="116859" cy="67118"/>
              </a:xfrm>
              <a:custGeom>
                <a:rect b="b" l="l" r="r" t="t"/>
                <a:pathLst>
                  <a:path extrusionOk="0" h="4326" w="7532">
                    <a:moveTo>
                      <a:pt x="1469" y="1"/>
                    </a:moveTo>
                    <a:cubicBezTo>
                      <a:pt x="1114" y="1"/>
                      <a:pt x="927" y="600"/>
                      <a:pt x="1327" y="857"/>
                    </a:cubicBezTo>
                    <a:cubicBezTo>
                      <a:pt x="2661" y="1691"/>
                      <a:pt x="4029" y="2491"/>
                      <a:pt x="5363" y="3325"/>
                    </a:cubicBezTo>
                    <a:cubicBezTo>
                      <a:pt x="3762" y="3225"/>
                      <a:pt x="2161" y="3192"/>
                      <a:pt x="527" y="3125"/>
                    </a:cubicBezTo>
                    <a:cubicBezTo>
                      <a:pt x="508" y="3123"/>
                      <a:pt x="490" y="3122"/>
                      <a:pt x="474" y="3122"/>
                    </a:cubicBezTo>
                    <a:cubicBezTo>
                      <a:pt x="0" y="3122"/>
                      <a:pt x="111" y="3993"/>
                      <a:pt x="627" y="4026"/>
                    </a:cubicBezTo>
                    <a:cubicBezTo>
                      <a:pt x="2795" y="4126"/>
                      <a:pt x="4930" y="4226"/>
                      <a:pt x="7098" y="4326"/>
                    </a:cubicBezTo>
                    <a:cubicBezTo>
                      <a:pt x="7465" y="4293"/>
                      <a:pt x="7532" y="3659"/>
                      <a:pt x="7198" y="3459"/>
                    </a:cubicBezTo>
                    <a:cubicBezTo>
                      <a:pt x="5363" y="2324"/>
                      <a:pt x="3495" y="1190"/>
                      <a:pt x="1661" y="56"/>
                    </a:cubicBezTo>
                    <a:cubicBezTo>
                      <a:pt x="1593" y="18"/>
                      <a:pt x="1529" y="1"/>
                      <a:pt x="1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4" name="Google Shape;16274;p453"/>
              <p:cNvSpPr/>
              <p:nvPr/>
            </p:nvSpPr>
            <p:spPr>
              <a:xfrm>
                <a:off x="9957766" y="2686357"/>
                <a:ext cx="92113" cy="80771"/>
              </a:xfrm>
              <a:custGeom>
                <a:rect b="b" l="l" r="r" t="t"/>
                <a:pathLst>
                  <a:path extrusionOk="0" h="5206" w="5937">
                    <a:moveTo>
                      <a:pt x="862" y="1"/>
                    </a:moveTo>
                    <a:cubicBezTo>
                      <a:pt x="544" y="1"/>
                      <a:pt x="291" y="442"/>
                      <a:pt x="631" y="782"/>
                    </a:cubicBezTo>
                    <a:lnTo>
                      <a:pt x="3933" y="3917"/>
                    </a:lnTo>
                    <a:cubicBezTo>
                      <a:pt x="2832" y="3617"/>
                      <a:pt x="1765" y="3284"/>
                      <a:pt x="631" y="2983"/>
                    </a:cubicBezTo>
                    <a:cubicBezTo>
                      <a:pt x="596" y="2974"/>
                      <a:pt x="563" y="2970"/>
                      <a:pt x="532" y="2970"/>
                    </a:cubicBezTo>
                    <a:cubicBezTo>
                      <a:pt x="111" y="2970"/>
                      <a:pt x="0" y="3758"/>
                      <a:pt x="497" y="3851"/>
                    </a:cubicBezTo>
                    <a:cubicBezTo>
                      <a:pt x="2132" y="4318"/>
                      <a:pt x="3766" y="4785"/>
                      <a:pt x="5401" y="5185"/>
                    </a:cubicBezTo>
                    <a:cubicBezTo>
                      <a:pt x="5435" y="5199"/>
                      <a:pt x="5468" y="5205"/>
                      <a:pt x="5500" y="5205"/>
                    </a:cubicBezTo>
                    <a:cubicBezTo>
                      <a:pt x="5776" y="5205"/>
                      <a:pt x="5937" y="4721"/>
                      <a:pt x="5667" y="4451"/>
                    </a:cubicBezTo>
                    <a:cubicBezTo>
                      <a:pt x="4166" y="2983"/>
                      <a:pt x="2632" y="1582"/>
                      <a:pt x="1131" y="115"/>
                    </a:cubicBezTo>
                    <a:cubicBezTo>
                      <a:pt x="1044" y="35"/>
                      <a:pt x="951" y="1"/>
                      <a:pt x="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5" name="Google Shape;16275;p453"/>
              <p:cNvSpPr/>
              <p:nvPr/>
            </p:nvSpPr>
            <p:spPr>
              <a:xfrm>
                <a:off x="9872310" y="3120777"/>
                <a:ext cx="120443" cy="54799"/>
              </a:xfrm>
              <a:custGeom>
                <a:rect b="b" l="l" r="r" t="t"/>
                <a:pathLst>
                  <a:path extrusionOk="0" h="3532" w="7763">
                    <a:moveTo>
                      <a:pt x="7203" y="0"/>
                    </a:moveTo>
                    <a:cubicBezTo>
                      <a:pt x="7193" y="0"/>
                      <a:pt x="7183" y="1"/>
                      <a:pt x="7173" y="1"/>
                    </a:cubicBezTo>
                    <a:cubicBezTo>
                      <a:pt x="4671" y="135"/>
                      <a:pt x="2269" y="1035"/>
                      <a:pt x="301" y="2670"/>
                    </a:cubicBezTo>
                    <a:cubicBezTo>
                      <a:pt x="0" y="2944"/>
                      <a:pt x="260" y="3531"/>
                      <a:pt x="566" y="3531"/>
                    </a:cubicBezTo>
                    <a:cubicBezTo>
                      <a:pt x="633" y="3531"/>
                      <a:pt x="702" y="3503"/>
                      <a:pt x="768" y="3437"/>
                    </a:cubicBezTo>
                    <a:cubicBezTo>
                      <a:pt x="2603" y="1869"/>
                      <a:pt x="4838" y="969"/>
                      <a:pt x="7206" y="869"/>
                    </a:cubicBezTo>
                    <a:cubicBezTo>
                      <a:pt x="7763" y="869"/>
                      <a:pt x="7741" y="0"/>
                      <a:pt x="7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6" name="Google Shape;16276;p453"/>
              <p:cNvSpPr/>
              <p:nvPr/>
            </p:nvSpPr>
            <p:spPr>
              <a:xfrm>
                <a:off x="9931825" y="3088537"/>
                <a:ext cx="54877" cy="17268"/>
              </a:xfrm>
              <a:custGeom>
                <a:rect b="b" l="l" r="r" t="t"/>
                <a:pathLst>
                  <a:path extrusionOk="0" h="1113" w="3537">
                    <a:moveTo>
                      <a:pt x="3142" y="1"/>
                    </a:moveTo>
                    <a:cubicBezTo>
                      <a:pt x="3119" y="1"/>
                      <a:pt x="3095" y="4"/>
                      <a:pt x="3070" y="11"/>
                    </a:cubicBezTo>
                    <a:cubicBezTo>
                      <a:pt x="2169" y="78"/>
                      <a:pt x="1302" y="111"/>
                      <a:pt x="435" y="211"/>
                    </a:cubicBezTo>
                    <a:cubicBezTo>
                      <a:pt x="234" y="211"/>
                      <a:pt x="1" y="412"/>
                      <a:pt x="68" y="678"/>
                    </a:cubicBezTo>
                    <a:cubicBezTo>
                      <a:pt x="101" y="912"/>
                      <a:pt x="268" y="1112"/>
                      <a:pt x="501" y="1112"/>
                    </a:cubicBezTo>
                    <a:cubicBezTo>
                      <a:pt x="1369" y="1045"/>
                      <a:pt x="2269" y="1012"/>
                      <a:pt x="3136" y="912"/>
                    </a:cubicBezTo>
                    <a:cubicBezTo>
                      <a:pt x="3337" y="912"/>
                      <a:pt x="3537" y="712"/>
                      <a:pt x="3503" y="445"/>
                    </a:cubicBezTo>
                    <a:cubicBezTo>
                      <a:pt x="3474" y="236"/>
                      <a:pt x="3337" y="1"/>
                      <a:pt x="3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7" name="Google Shape;16277;p453"/>
              <p:cNvSpPr/>
              <p:nvPr/>
            </p:nvSpPr>
            <p:spPr>
              <a:xfrm>
                <a:off x="9994971" y="2772977"/>
                <a:ext cx="80461" cy="368264"/>
              </a:xfrm>
              <a:custGeom>
                <a:rect b="b" l="l" r="r" t="t"/>
                <a:pathLst>
                  <a:path extrusionOk="0" h="23736" w="5186">
                    <a:moveTo>
                      <a:pt x="4629" y="0"/>
                    </a:moveTo>
                    <a:cubicBezTo>
                      <a:pt x="4511" y="0"/>
                      <a:pt x="4399" y="69"/>
                      <a:pt x="4337" y="236"/>
                    </a:cubicBezTo>
                    <a:cubicBezTo>
                      <a:pt x="1368" y="7274"/>
                      <a:pt x="0" y="15213"/>
                      <a:pt x="334" y="23286"/>
                    </a:cubicBezTo>
                    <a:cubicBezTo>
                      <a:pt x="351" y="23586"/>
                      <a:pt x="559" y="23736"/>
                      <a:pt x="755" y="23736"/>
                    </a:cubicBezTo>
                    <a:cubicBezTo>
                      <a:pt x="951" y="23736"/>
                      <a:pt x="1135" y="23586"/>
                      <a:pt x="1101" y="23286"/>
                    </a:cubicBezTo>
                    <a:cubicBezTo>
                      <a:pt x="768" y="15413"/>
                      <a:pt x="2169" y="7608"/>
                      <a:pt x="5071" y="703"/>
                    </a:cubicBezTo>
                    <a:cubicBezTo>
                      <a:pt x="5185" y="336"/>
                      <a:pt x="4890" y="0"/>
                      <a:pt x="4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8" name="Google Shape;16278;p453"/>
              <p:cNvSpPr/>
              <p:nvPr/>
            </p:nvSpPr>
            <p:spPr>
              <a:xfrm>
                <a:off x="10083190" y="2616043"/>
                <a:ext cx="107271" cy="130310"/>
              </a:xfrm>
              <a:custGeom>
                <a:rect b="b" l="l" r="r" t="t"/>
                <a:pathLst>
                  <a:path extrusionOk="0" h="8399" w="6914">
                    <a:moveTo>
                      <a:pt x="6337" y="1"/>
                    </a:moveTo>
                    <a:cubicBezTo>
                      <a:pt x="6258" y="1"/>
                      <a:pt x="6173" y="33"/>
                      <a:pt x="6090" y="110"/>
                    </a:cubicBezTo>
                    <a:cubicBezTo>
                      <a:pt x="3755" y="2278"/>
                      <a:pt x="1753" y="4847"/>
                      <a:pt x="185" y="7782"/>
                    </a:cubicBezTo>
                    <a:cubicBezTo>
                      <a:pt x="1" y="8083"/>
                      <a:pt x="312" y="8399"/>
                      <a:pt x="598" y="8399"/>
                    </a:cubicBezTo>
                    <a:cubicBezTo>
                      <a:pt x="725" y="8399"/>
                      <a:pt x="847" y="8336"/>
                      <a:pt x="919" y="8183"/>
                    </a:cubicBezTo>
                    <a:cubicBezTo>
                      <a:pt x="2420" y="5381"/>
                      <a:pt x="4355" y="2879"/>
                      <a:pt x="6590" y="844"/>
                    </a:cubicBezTo>
                    <a:cubicBezTo>
                      <a:pt x="6913" y="575"/>
                      <a:pt x="6671" y="1"/>
                      <a:pt x="6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9" name="Google Shape;16279;p453"/>
              <p:cNvSpPr/>
              <p:nvPr/>
            </p:nvSpPr>
            <p:spPr>
              <a:xfrm>
                <a:off x="10077853" y="2500270"/>
                <a:ext cx="98241" cy="106495"/>
              </a:xfrm>
              <a:custGeom>
                <a:rect b="b" l="l" r="r" t="t"/>
                <a:pathLst>
                  <a:path extrusionOk="0" h="6864" w="6332">
                    <a:moveTo>
                      <a:pt x="2805" y="1"/>
                    </a:moveTo>
                    <a:cubicBezTo>
                      <a:pt x="2544" y="1"/>
                      <a:pt x="2268" y="318"/>
                      <a:pt x="2431" y="667"/>
                    </a:cubicBezTo>
                    <a:cubicBezTo>
                      <a:pt x="3231" y="2202"/>
                      <a:pt x="4032" y="3736"/>
                      <a:pt x="4832" y="5271"/>
                    </a:cubicBezTo>
                    <a:cubicBezTo>
                      <a:pt x="3431" y="4437"/>
                      <a:pt x="2097" y="3603"/>
                      <a:pt x="729" y="2769"/>
                    </a:cubicBezTo>
                    <a:cubicBezTo>
                      <a:pt x="658" y="2723"/>
                      <a:pt x="589" y="2702"/>
                      <a:pt x="526" y="2702"/>
                    </a:cubicBezTo>
                    <a:cubicBezTo>
                      <a:pt x="179" y="2702"/>
                      <a:pt x="1" y="3310"/>
                      <a:pt x="396" y="3536"/>
                    </a:cubicBezTo>
                    <a:cubicBezTo>
                      <a:pt x="2164" y="4637"/>
                      <a:pt x="3898" y="5704"/>
                      <a:pt x="5700" y="6772"/>
                    </a:cubicBezTo>
                    <a:cubicBezTo>
                      <a:pt x="5778" y="6836"/>
                      <a:pt x="5853" y="6863"/>
                      <a:pt x="5921" y="6863"/>
                    </a:cubicBezTo>
                    <a:cubicBezTo>
                      <a:pt x="6173" y="6863"/>
                      <a:pt x="6331" y="6486"/>
                      <a:pt x="6200" y="6171"/>
                    </a:cubicBezTo>
                    <a:cubicBezTo>
                      <a:pt x="5166" y="4170"/>
                      <a:pt x="4099" y="2235"/>
                      <a:pt x="3098" y="200"/>
                    </a:cubicBezTo>
                    <a:cubicBezTo>
                      <a:pt x="3027" y="60"/>
                      <a:pt x="2918" y="1"/>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0" name="Google Shape;16280;p453"/>
              <p:cNvSpPr/>
              <p:nvPr/>
            </p:nvSpPr>
            <p:spPr>
              <a:xfrm>
                <a:off x="10233390" y="2374506"/>
                <a:ext cx="87598" cy="119497"/>
              </a:xfrm>
              <a:custGeom>
                <a:rect b="b" l="l" r="r" t="t"/>
                <a:pathLst>
                  <a:path extrusionOk="0" h="7702" w="5646">
                    <a:moveTo>
                      <a:pt x="3187" y="0"/>
                    </a:moveTo>
                    <a:cubicBezTo>
                      <a:pt x="2965" y="0"/>
                      <a:pt x="2748" y="231"/>
                      <a:pt x="2846" y="567"/>
                    </a:cubicBezTo>
                    <a:cubicBezTo>
                      <a:pt x="3347" y="2235"/>
                      <a:pt x="3814" y="3903"/>
                      <a:pt x="4314" y="5571"/>
                    </a:cubicBezTo>
                    <a:cubicBezTo>
                      <a:pt x="3147" y="4237"/>
                      <a:pt x="1979" y="2902"/>
                      <a:pt x="812" y="1601"/>
                    </a:cubicBezTo>
                    <a:cubicBezTo>
                      <a:pt x="722" y="1512"/>
                      <a:pt x="628" y="1474"/>
                      <a:pt x="540" y="1474"/>
                    </a:cubicBezTo>
                    <a:cubicBezTo>
                      <a:pt x="233" y="1474"/>
                      <a:pt x="0" y="1932"/>
                      <a:pt x="311" y="2269"/>
                    </a:cubicBezTo>
                    <a:cubicBezTo>
                      <a:pt x="1846" y="4036"/>
                      <a:pt x="3380" y="5771"/>
                      <a:pt x="4915" y="7572"/>
                    </a:cubicBezTo>
                    <a:cubicBezTo>
                      <a:pt x="4996" y="7663"/>
                      <a:pt x="5090" y="7702"/>
                      <a:pt x="5181" y="7702"/>
                    </a:cubicBezTo>
                    <a:cubicBezTo>
                      <a:pt x="5424" y="7702"/>
                      <a:pt x="5646" y="7421"/>
                      <a:pt x="5548" y="7105"/>
                    </a:cubicBezTo>
                    <a:lnTo>
                      <a:pt x="3547" y="367"/>
                    </a:lnTo>
                    <a:cubicBezTo>
                      <a:pt x="3493" y="109"/>
                      <a:pt x="3339" y="0"/>
                      <a:pt x="3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1" name="Google Shape;16281;p453"/>
              <p:cNvSpPr/>
              <p:nvPr/>
            </p:nvSpPr>
            <p:spPr>
              <a:xfrm>
                <a:off x="11192512" y="2438738"/>
                <a:ext cx="94238" cy="107240"/>
              </a:xfrm>
              <a:custGeom>
                <a:rect b="b" l="l" r="r" t="t"/>
                <a:pathLst>
                  <a:path extrusionOk="0" h="6912" w="6074">
                    <a:moveTo>
                      <a:pt x="2851" y="0"/>
                    </a:moveTo>
                    <a:cubicBezTo>
                      <a:pt x="2724" y="0"/>
                      <a:pt x="2603" y="68"/>
                      <a:pt x="2538" y="230"/>
                    </a:cubicBezTo>
                    <a:cubicBezTo>
                      <a:pt x="1737" y="2265"/>
                      <a:pt x="904" y="4266"/>
                      <a:pt x="103" y="6268"/>
                    </a:cubicBezTo>
                    <a:cubicBezTo>
                      <a:pt x="0" y="6550"/>
                      <a:pt x="233" y="6911"/>
                      <a:pt x="498" y="6911"/>
                    </a:cubicBezTo>
                    <a:cubicBezTo>
                      <a:pt x="577" y="6911"/>
                      <a:pt x="660" y="6878"/>
                      <a:pt x="737" y="6801"/>
                    </a:cubicBezTo>
                    <a:cubicBezTo>
                      <a:pt x="2405" y="5434"/>
                      <a:pt x="4072" y="4100"/>
                      <a:pt x="5740" y="2732"/>
                    </a:cubicBezTo>
                    <a:cubicBezTo>
                      <a:pt x="6074" y="2482"/>
                      <a:pt x="5829" y="1885"/>
                      <a:pt x="5487" y="1885"/>
                    </a:cubicBezTo>
                    <a:cubicBezTo>
                      <a:pt x="5418" y="1885"/>
                      <a:pt x="5346" y="1909"/>
                      <a:pt x="5273" y="1965"/>
                    </a:cubicBezTo>
                    <a:cubicBezTo>
                      <a:pt x="4039" y="2965"/>
                      <a:pt x="2772" y="4033"/>
                      <a:pt x="1537" y="5034"/>
                    </a:cubicBezTo>
                    <a:lnTo>
                      <a:pt x="3272" y="630"/>
                    </a:lnTo>
                    <a:cubicBezTo>
                      <a:pt x="3407" y="292"/>
                      <a:pt x="3116"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2" name="Google Shape;16282;p453"/>
              <p:cNvSpPr/>
              <p:nvPr/>
            </p:nvSpPr>
            <p:spPr>
              <a:xfrm>
                <a:off x="11040698" y="2321506"/>
                <a:ext cx="63689" cy="109272"/>
              </a:xfrm>
              <a:custGeom>
                <a:rect b="b" l="l" r="r" t="t"/>
                <a:pathLst>
                  <a:path extrusionOk="0" h="7043" w="4105">
                    <a:moveTo>
                      <a:pt x="1447" y="0"/>
                    </a:moveTo>
                    <a:cubicBezTo>
                      <a:pt x="1281" y="0"/>
                      <a:pt x="1123" y="96"/>
                      <a:pt x="1082" y="314"/>
                    </a:cubicBezTo>
                    <a:cubicBezTo>
                      <a:pt x="748" y="2349"/>
                      <a:pt x="381" y="4450"/>
                      <a:pt x="48" y="6485"/>
                    </a:cubicBezTo>
                    <a:cubicBezTo>
                      <a:pt x="1" y="6788"/>
                      <a:pt x="248" y="7043"/>
                      <a:pt x="481" y="7043"/>
                    </a:cubicBezTo>
                    <a:cubicBezTo>
                      <a:pt x="581" y="7043"/>
                      <a:pt x="678" y="6996"/>
                      <a:pt x="748" y="6885"/>
                    </a:cubicBezTo>
                    <a:cubicBezTo>
                      <a:pt x="1816" y="5584"/>
                      <a:pt x="2816" y="4217"/>
                      <a:pt x="3850" y="2883"/>
                    </a:cubicBezTo>
                    <a:cubicBezTo>
                      <a:pt x="4105" y="2577"/>
                      <a:pt x="3797" y="2136"/>
                      <a:pt x="3488" y="2136"/>
                    </a:cubicBezTo>
                    <a:cubicBezTo>
                      <a:pt x="3392" y="2136"/>
                      <a:pt x="3296" y="2179"/>
                      <a:pt x="3217" y="2282"/>
                    </a:cubicBezTo>
                    <a:cubicBezTo>
                      <a:pt x="2516" y="3183"/>
                      <a:pt x="1849" y="4083"/>
                      <a:pt x="1148" y="4984"/>
                    </a:cubicBezTo>
                    <a:lnTo>
                      <a:pt x="1882" y="514"/>
                    </a:lnTo>
                    <a:cubicBezTo>
                      <a:pt x="1941" y="199"/>
                      <a:pt x="1686" y="0"/>
                      <a:pt x="14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3" name="Google Shape;16283;p453"/>
              <p:cNvSpPr/>
              <p:nvPr/>
            </p:nvSpPr>
            <p:spPr>
              <a:xfrm>
                <a:off x="11303677" y="2647616"/>
                <a:ext cx="124368" cy="43814"/>
              </a:xfrm>
              <a:custGeom>
                <a:rect b="b" l="l" r="r" t="t"/>
                <a:pathLst>
                  <a:path extrusionOk="0" h="2824" w="8016">
                    <a:moveTo>
                      <a:pt x="6953" y="0"/>
                    </a:moveTo>
                    <a:cubicBezTo>
                      <a:pt x="4592" y="0"/>
                      <a:pt x="2310" y="668"/>
                      <a:pt x="377" y="1978"/>
                    </a:cubicBezTo>
                    <a:cubicBezTo>
                      <a:pt x="1" y="2238"/>
                      <a:pt x="301" y="2824"/>
                      <a:pt x="649" y="2824"/>
                    </a:cubicBezTo>
                    <a:cubicBezTo>
                      <a:pt x="702" y="2824"/>
                      <a:pt x="757" y="2810"/>
                      <a:pt x="810" y="2779"/>
                    </a:cubicBezTo>
                    <a:cubicBezTo>
                      <a:pt x="2630" y="1535"/>
                      <a:pt x="4698" y="926"/>
                      <a:pt x="6889" y="926"/>
                    </a:cubicBezTo>
                    <a:cubicBezTo>
                      <a:pt x="7108" y="926"/>
                      <a:pt x="7327" y="932"/>
                      <a:pt x="7548" y="944"/>
                    </a:cubicBezTo>
                    <a:cubicBezTo>
                      <a:pt x="8015" y="944"/>
                      <a:pt x="7949" y="77"/>
                      <a:pt x="7448" y="10"/>
                    </a:cubicBezTo>
                    <a:cubicBezTo>
                      <a:pt x="7283" y="3"/>
                      <a:pt x="7117" y="0"/>
                      <a:pt x="6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4" name="Google Shape;16284;p453"/>
              <p:cNvSpPr/>
              <p:nvPr/>
            </p:nvSpPr>
            <p:spPr>
              <a:xfrm>
                <a:off x="11290365" y="2626237"/>
                <a:ext cx="48655" cy="36336"/>
              </a:xfrm>
              <a:custGeom>
                <a:rect b="b" l="l" r="r" t="t"/>
                <a:pathLst>
                  <a:path extrusionOk="0" h="2342" w="3136">
                    <a:moveTo>
                      <a:pt x="2642" y="0"/>
                    </a:moveTo>
                    <a:cubicBezTo>
                      <a:pt x="2567" y="0"/>
                      <a:pt x="2493" y="19"/>
                      <a:pt x="2435" y="54"/>
                    </a:cubicBezTo>
                    <a:cubicBezTo>
                      <a:pt x="1668" y="521"/>
                      <a:pt x="968" y="1021"/>
                      <a:pt x="234" y="1488"/>
                    </a:cubicBezTo>
                    <a:cubicBezTo>
                      <a:pt x="0" y="1621"/>
                      <a:pt x="0" y="1888"/>
                      <a:pt x="134" y="2122"/>
                    </a:cubicBezTo>
                    <a:cubicBezTo>
                      <a:pt x="221" y="2275"/>
                      <a:pt x="380" y="2342"/>
                      <a:pt x="526" y="2342"/>
                    </a:cubicBezTo>
                    <a:cubicBezTo>
                      <a:pt x="603" y="2342"/>
                      <a:pt x="677" y="2323"/>
                      <a:pt x="734" y="2289"/>
                    </a:cubicBezTo>
                    <a:cubicBezTo>
                      <a:pt x="1468" y="1822"/>
                      <a:pt x="2169" y="1321"/>
                      <a:pt x="2936" y="854"/>
                    </a:cubicBezTo>
                    <a:cubicBezTo>
                      <a:pt x="3103" y="721"/>
                      <a:pt x="3136" y="454"/>
                      <a:pt x="3003" y="220"/>
                    </a:cubicBezTo>
                    <a:cubicBezTo>
                      <a:pt x="2937" y="67"/>
                      <a:pt x="2786" y="0"/>
                      <a:pt x="2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5" name="Google Shape;16285;p453"/>
              <p:cNvSpPr/>
              <p:nvPr/>
            </p:nvSpPr>
            <p:spPr>
              <a:xfrm>
                <a:off x="11029434" y="2447830"/>
                <a:ext cx="278991" cy="260326"/>
              </a:xfrm>
              <a:custGeom>
                <a:rect b="b" l="l" r="r" t="t"/>
                <a:pathLst>
                  <a:path extrusionOk="0" h="16779" w="17982">
                    <a:moveTo>
                      <a:pt x="567" y="1"/>
                    </a:moveTo>
                    <a:cubicBezTo>
                      <a:pt x="200" y="1"/>
                      <a:pt x="0" y="608"/>
                      <a:pt x="407" y="812"/>
                    </a:cubicBezTo>
                    <a:cubicBezTo>
                      <a:pt x="6878" y="4614"/>
                      <a:pt x="12615" y="10018"/>
                      <a:pt x="17085" y="16556"/>
                    </a:cubicBezTo>
                    <a:cubicBezTo>
                      <a:pt x="17190" y="16713"/>
                      <a:pt x="17327" y="16778"/>
                      <a:pt x="17456" y="16778"/>
                    </a:cubicBezTo>
                    <a:cubicBezTo>
                      <a:pt x="17739" y="16778"/>
                      <a:pt x="17981" y="16466"/>
                      <a:pt x="17752" y="16123"/>
                    </a:cubicBezTo>
                    <a:cubicBezTo>
                      <a:pt x="13182" y="9484"/>
                      <a:pt x="7312" y="3947"/>
                      <a:pt x="740" y="44"/>
                    </a:cubicBezTo>
                    <a:cubicBezTo>
                      <a:pt x="680" y="14"/>
                      <a:pt x="622"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6" name="Google Shape;16286;p453"/>
              <p:cNvSpPr/>
              <p:nvPr/>
            </p:nvSpPr>
            <p:spPr>
              <a:xfrm>
                <a:off x="10844821" y="2391045"/>
                <a:ext cx="159510" cy="53853"/>
              </a:xfrm>
              <a:custGeom>
                <a:rect b="b" l="l" r="r" t="t"/>
                <a:pathLst>
                  <a:path extrusionOk="0" h="3471" w="10281">
                    <a:moveTo>
                      <a:pt x="470" y="1"/>
                    </a:moveTo>
                    <a:cubicBezTo>
                      <a:pt x="1" y="1"/>
                      <a:pt x="106" y="838"/>
                      <a:pt x="597" y="936"/>
                    </a:cubicBezTo>
                    <a:cubicBezTo>
                      <a:pt x="3599" y="1269"/>
                      <a:pt x="6635" y="2103"/>
                      <a:pt x="9504" y="3437"/>
                    </a:cubicBezTo>
                    <a:cubicBezTo>
                      <a:pt x="9560" y="3460"/>
                      <a:pt x="9615" y="3470"/>
                      <a:pt x="9667" y="3470"/>
                    </a:cubicBezTo>
                    <a:cubicBezTo>
                      <a:pt x="10069" y="3470"/>
                      <a:pt x="10281" y="2844"/>
                      <a:pt x="9837" y="2637"/>
                    </a:cubicBezTo>
                    <a:cubicBezTo>
                      <a:pt x="6835" y="1203"/>
                      <a:pt x="3666" y="335"/>
                      <a:pt x="497" y="2"/>
                    </a:cubicBezTo>
                    <a:cubicBezTo>
                      <a:pt x="488" y="1"/>
                      <a:pt x="479"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7" name="Google Shape;16287;p453"/>
              <p:cNvSpPr/>
              <p:nvPr/>
            </p:nvSpPr>
            <p:spPr>
              <a:xfrm>
                <a:off x="10826141" y="2261417"/>
                <a:ext cx="67320" cy="116828"/>
              </a:xfrm>
              <a:custGeom>
                <a:rect b="b" l="l" r="r" t="t"/>
                <a:pathLst>
                  <a:path extrusionOk="0" h="7530" w="4339">
                    <a:moveTo>
                      <a:pt x="371" y="1"/>
                    </a:moveTo>
                    <a:cubicBezTo>
                      <a:pt x="175" y="1"/>
                      <a:pt x="0" y="151"/>
                      <a:pt x="33" y="451"/>
                    </a:cubicBezTo>
                    <a:cubicBezTo>
                      <a:pt x="400" y="2653"/>
                      <a:pt x="734" y="4854"/>
                      <a:pt x="1134" y="7056"/>
                    </a:cubicBezTo>
                    <a:cubicBezTo>
                      <a:pt x="1175" y="7343"/>
                      <a:pt x="1380" y="7529"/>
                      <a:pt x="1579" y="7529"/>
                    </a:cubicBezTo>
                    <a:cubicBezTo>
                      <a:pt x="1703" y="7529"/>
                      <a:pt x="1824" y="7456"/>
                      <a:pt x="1901" y="7289"/>
                    </a:cubicBezTo>
                    <a:cubicBezTo>
                      <a:pt x="2669" y="5355"/>
                      <a:pt x="3469" y="3420"/>
                      <a:pt x="4203" y="1518"/>
                    </a:cubicBezTo>
                    <a:cubicBezTo>
                      <a:pt x="4338" y="1181"/>
                      <a:pt x="4047" y="888"/>
                      <a:pt x="3783" y="888"/>
                    </a:cubicBezTo>
                    <a:cubicBezTo>
                      <a:pt x="3655" y="888"/>
                      <a:pt x="3534" y="956"/>
                      <a:pt x="3469" y="1118"/>
                    </a:cubicBezTo>
                    <a:cubicBezTo>
                      <a:pt x="2835" y="2553"/>
                      <a:pt x="2235" y="4054"/>
                      <a:pt x="1668" y="5521"/>
                    </a:cubicBezTo>
                    <a:cubicBezTo>
                      <a:pt x="1368" y="3853"/>
                      <a:pt x="1134" y="2152"/>
                      <a:pt x="834" y="451"/>
                    </a:cubicBezTo>
                    <a:cubicBezTo>
                      <a:pt x="784" y="151"/>
                      <a:pt x="567"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8" name="Google Shape;16288;p453"/>
              <p:cNvSpPr/>
              <p:nvPr/>
            </p:nvSpPr>
            <p:spPr>
              <a:xfrm>
                <a:off x="10619605" y="2250665"/>
                <a:ext cx="61424" cy="122367"/>
              </a:xfrm>
              <a:custGeom>
                <a:rect b="b" l="l" r="r" t="t"/>
                <a:pathLst>
                  <a:path extrusionOk="0" h="7887" w="3959">
                    <a:moveTo>
                      <a:pt x="3446" y="1"/>
                    </a:moveTo>
                    <a:cubicBezTo>
                      <a:pt x="3289" y="1"/>
                      <a:pt x="3152" y="102"/>
                      <a:pt x="3138" y="343"/>
                    </a:cubicBezTo>
                    <a:cubicBezTo>
                      <a:pt x="3005" y="2111"/>
                      <a:pt x="2838" y="3879"/>
                      <a:pt x="2704" y="5614"/>
                    </a:cubicBezTo>
                    <a:cubicBezTo>
                      <a:pt x="2104" y="4013"/>
                      <a:pt x="1504" y="2378"/>
                      <a:pt x="870" y="744"/>
                    </a:cubicBezTo>
                    <a:cubicBezTo>
                      <a:pt x="793" y="538"/>
                      <a:pt x="636" y="451"/>
                      <a:pt x="482" y="451"/>
                    </a:cubicBezTo>
                    <a:cubicBezTo>
                      <a:pt x="237" y="451"/>
                      <a:pt x="0" y="670"/>
                      <a:pt x="103" y="977"/>
                    </a:cubicBezTo>
                    <a:cubicBezTo>
                      <a:pt x="937" y="3145"/>
                      <a:pt x="1704" y="5347"/>
                      <a:pt x="2538" y="7549"/>
                    </a:cubicBezTo>
                    <a:cubicBezTo>
                      <a:pt x="2623" y="7769"/>
                      <a:pt x="2820" y="7886"/>
                      <a:pt x="2998" y="7886"/>
                    </a:cubicBezTo>
                    <a:cubicBezTo>
                      <a:pt x="3169" y="7886"/>
                      <a:pt x="3322" y="7778"/>
                      <a:pt x="3338" y="7549"/>
                    </a:cubicBezTo>
                    <a:cubicBezTo>
                      <a:pt x="3538" y="5214"/>
                      <a:pt x="3705" y="2879"/>
                      <a:pt x="3939" y="544"/>
                    </a:cubicBezTo>
                    <a:cubicBezTo>
                      <a:pt x="3959" y="225"/>
                      <a:pt x="3680" y="1"/>
                      <a:pt x="3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9" name="Google Shape;16289;p453"/>
              <p:cNvSpPr/>
              <p:nvPr/>
            </p:nvSpPr>
            <p:spPr>
              <a:xfrm>
                <a:off x="10423604" y="2286815"/>
                <a:ext cx="72796" cy="138440"/>
              </a:xfrm>
              <a:custGeom>
                <a:rect b="b" l="l" r="r" t="t"/>
                <a:pathLst>
                  <a:path extrusionOk="0" h="8923" w="4692">
                    <a:moveTo>
                      <a:pt x="2704" y="1"/>
                    </a:moveTo>
                    <a:cubicBezTo>
                      <a:pt x="2474" y="1"/>
                      <a:pt x="2226" y="235"/>
                      <a:pt x="2328" y="582"/>
                    </a:cubicBezTo>
                    <a:cubicBezTo>
                      <a:pt x="2895" y="2583"/>
                      <a:pt x="3296" y="4585"/>
                      <a:pt x="3596" y="6653"/>
                    </a:cubicBezTo>
                    <a:cubicBezTo>
                      <a:pt x="2628" y="4985"/>
                      <a:pt x="1694" y="3217"/>
                      <a:pt x="827" y="1483"/>
                    </a:cubicBezTo>
                    <a:cubicBezTo>
                      <a:pt x="753" y="1304"/>
                      <a:pt x="637" y="1231"/>
                      <a:pt x="519" y="1231"/>
                    </a:cubicBezTo>
                    <a:cubicBezTo>
                      <a:pt x="262" y="1231"/>
                      <a:pt x="0" y="1574"/>
                      <a:pt x="160" y="1916"/>
                    </a:cubicBezTo>
                    <a:cubicBezTo>
                      <a:pt x="1294" y="4251"/>
                      <a:pt x="2528" y="6553"/>
                      <a:pt x="3929" y="8721"/>
                    </a:cubicBezTo>
                    <a:cubicBezTo>
                      <a:pt x="4005" y="8861"/>
                      <a:pt x="4139" y="8923"/>
                      <a:pt x="4270" y="8923"/>
                    </a:cubicBezTo>
                    <a:cubicBezTo>
                      <a:pt x="4485" y="8923"/>
                      <a:pt x="4692" y="8757"/>
                      <a:pt x="4630" y="8488"/>
                    </a:cubicBezTo>
                    <a:cubicBezTo>
                      <a:pt x="4296" y="5719"/>
                      <a:pt x="3763" y="2984"/>
                      <a:pt x="3029" y="315"/>
                    </a:cubicBezTo>
                    <a:cubicBezTo>
                      <a:pt x="2990" y="95"/>
                      <a:pt x="2850" y="1"/>
                      <a:pt x="27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0" name="Google Shape;16290;p453"/>
              <p:cNvSpPr/>
              <p:nvPr/>
            </p:nvSpPr>
            <p:spPr>
              <a:xfrm>
                <a:off x="10275995" y="2386964"/>
                <a:ext cx="500405" cy="157508"/>
              </a:xfrm>
              <a:custGeom>
                <a:rect b="b" l="l" r="r" t="t"/>
                <a:pathLst>
                  <a:path extrusionOk="0" h="10152" w="32253">
                    <a:moveTo>
                      <a:pt x="29866" y="0"/>
                    </a:moveTo>
                    <a:cubicBezTo>
                      <a:pt x="21740" y="0"/>
                      <a:pt x="13751" y="1901"/>
                      <a:pt x="6572" y="5569"/>
                    </a:cubicBezTo>
                    <a:cubicBezTo>
                      <a:pt x="4404" y="6636"/>
                      <a:pt x="2335" y="7904"/>
                      <a:pt x="334" y="9305"/>
                    </a:cubicBezTo>
                    <a:cubicBezTo>
                      <a:pt x="1" y="9555"/>
                      <a:pt x="246" y="10152"/>
                      <a:pt x="587" y="10152"/>
                    </a:cubicBezTo>
                    <a:cubicBezTo>
                      <a:pt x="656" y="10152"/>
                      <a:pt x="728" y="10127"/>
                      <a:pt x="801" y="10072"/>
                    </a:cubicBezTo>
                    <a:cubicBezTo>
                      <a:pt x="7839" y="5102"/>
                      <a:pt x="15978" y="2033"/>
                      <a:pt x="24518" y="1132"/>
                    </a:cubicBezTo>
                    <a:cubicBezTo>
                      <a:pt x="26292" y="960"/>
                      <a:pt x="28066" y="860"/>
                      <a:pt x="29826" y="860"/>
                    </a:cubicBezTo>
                    <a:cubicBezTo>
                      <a:pt x="30449" y="860"/>
                      <a:pt x="31071" y="872"/>
                      <a:pt x="31690" y="898"/>
                    </a:cubicBezTo>
                    <a:cubicBezTo>
                      <a:pt x="31700" y="899"/>
                      <a:pt x="31710" y="899"/>
                      <a:pt x="31720" y="899"/>
                    </a:cubicBezTo>
                    <a:cubicBezTo>
                      <a:pt x="32253" y="899"/>
                      <a:pt x="32148" y="31"/>
                      <a:pt x="31656" y="31"/>
                    </a:cubicBezTo>
                    <a:cubicBezTo>
                      <a:pt x="31059" y="11"/>
                      <a:pt x="30462" y="0"/>
                      <a:pt x="29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1" name="Google Shape;16291;p453"/>
              <p:cNvSpPr/>
              <p:nvPr/>
            </p:nvSpPr>
            <p:spPr>
              <a:xfrm>
                <a:off x="10011014" y="2720211"/>
                <a:ext cx="1296449" cy="462968"/>
              </a:xfrm>
              <a:custGeom>
                <a:rect b="b" l="l" r="r" t="t"/>
                <a:pathLst>
                  <a:path extrusionOk="0" h="29840" w="83561">
                    <a:moveTo>
                      <a:pt x="83560" y="1"/>
                    </a:moveTo>
                    <a:lnTo>
                      <a:pt x="83560" y="1"/>
                    </a:lnTo>
                    <a:cubicBezTo>
                      <a:pt x="83560" y="1"/>
                      <a:pt x="75597" y="5735"/>
                      <a:pt x="70160" y="5735"/>
                    </a:cubicBezTo>
                    <a:cubicBezTo>
                      <a:pt x="69836" y="5735"/>
                      <a:pt x="69520" y="5715"/>
                      <a:pt x="69217" y="5672"/>
                    </a:cubicBezTo>
                    <a:cubicBezTo>
                      <a:pt x="68002" y="5508"/>
                      <a:pt x="66478" y="5417"/>
                      <a:pt x="64718" y="5417"/>
                    </a:cubicBezTo>
                    <a:cubicBezTo>
                      <a:pt x="58597" y="5417"/>
                      <a:pt x="49619" y="6514"/>
                      <a:pt x="40863" y="9441"/>
                    </a:cubicBezTo>
                    <a:cubicBezTo>
                      <a:pt x="29555" y="13177"/>
                      <a:pt x="19848" y="19582"/>
                      <a:pt x="15912" y="23418"/>
                    </a:cubicBezTo>
                    <a:cubicBezTo>
                      <a:pt x="12009" y="27254"/>
                      <a:pt x="1" y="27721"/>
                      <a:pt x="1" y="27721"/>
                    </a:cubicBezTo>
                    <a:cubicBezTo>
                      <a:pt x="1" y="27721"/>
                      <a:pt x="7701" y="29839"/>
                      <a:pt x="19042" y="29839"/>
                    </a:cubicBezTo>
                    <a:cubicBezTo>
                      <a:pt x="26688" y="29839"/>
                      <a:pt x="35988" y="28876"/>
                      <a:pt x="45700" y="25653"/>
                    </a:cubicBezTo>
                    <a:cubicBezTo>
                      <a:pt x="69783" y="17647"/>
                      <a:pt x="83560" y="2"/>
                      <a:pt x="83560"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2" name="Google Shape;16292;p453"/>
              <p:cNvSpPr/>
              <p:nvPr/>
            </p:nvSpPr>
            <p:spPr>
              <a:xfrm>
                <a:off x="10372296" y="3102004"/>
                <a:ext cx="36429" cy="28563"/>
              </a:xfrm>
              <a:custGeom>
                <a:rect b="b" l="l" r="r" t="t"/>
                <a:pathLst>
                  <a:path extrusionOk="0" h="1841" w="2348">
                    <a:moveTo>
                      <a:pt x="1145" y="1"/>
                    </a:moveTo>
                    <a:cubicBezTo>
                      <a:pt x="1066" y="1"/>
                      <a:pt x="984" y="14"/>
                      <a:pt x="898" y="44"/>
                    </a:cubicBezTo>
                    <a:cubicBezTo>
                      <a:pt x="1" y="353"/>
                      <a:pt x="396" y="1840"/>
                      <a:pt x="1256" y="1840"/>
                    </a:cubicBezTo>
                    <a:cubicBezTo>
                      <a:pt x="1323" y="1840"/>
                      <a:pt x="1393" y="1831"/>
                      <a:pt x="1466" y="1812"/>
                    </a:cubicBezTo>
                    <a:cubicBezTo>
                      <a:pt x="2347" y="1447"/>
                      <a:pt x="1954" y="1"/>
                      <a:pt x="1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3" name="Google Shape;16293;p453"/>
              <p:cNvSpPr/>
              <p:nvPr/>
            </p:nvSpPr>
            <p:spPr>
              <a:xfrm>
                <a:off x="10448506" y="3020767"/>
                <a:ext cx="36833" cy="28129"/>
              </a:xfrm>
              <a:custGeom>
                <a:rect b="b" l="l" r="r" t="t"/>
                <a:pathLst>
                  <a:path extrusionOk="0" h="1813" w="2374">
                    <a:moveTo>
                      <a:pt x="1133" y="0"/>
                    </a:moveTo>
                    <a:cubicBezTo>
                      <a:pt x="1055" y="0"/>
                      <a:pt x="974" y="14"/>
                      <a:pt x="890" y="43"/>
                    </a:cubicBezTo>
                    <a:cubicBezTo>
                      <a:pt x="0" y="350"/>
                      <a:pt x="408" y="1813"/>
                      <a:pt x="1258" y="1813"/>
                    </a:cubicBezTo>
                    <a:cubicBezTo>
                      <a:pt x="1332" y="1813"/>
                      <a:pt x="1410" y="1802"/>
                      <a:pt x="1490" y="1777"/>
                    </a:cubicBezTo>
                    <a:cubicBezTo>
                      <a:pt x="2374" y="1473"/>
                      <a:pt x="1950" y="0"/>
                      <a:pt x="1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4" name="Google Shape;16294;p453"/>
              <p:cNvSpPr/>
              <p:nvPr/>
            </p:nvSpPr>
            <p:spPr>
              <a:xfrm>
                <a:off x="10489791" y="3081323"/>
                <a:ext cx="37453" cy="28532"/>
              </a:xfrm>
              <a:custGeom>
                <a:rect b="b" l="l" r="r" t="t"/>
                <a:pathLst>
                  <a:path extrusionOk="0" h="1839" w="2414">
                    <a:moveTo>
                      <a:pt x="1145" y="1"/>
                    </a:moveTo>
                    <a:cubicBezTo>
                      <a:pt x="1066" y="1"/>
                      <a:pt x="983" y="14"/>
                      <a:pt x="898" y="43"/>
                    </a:cubicBezTo>
                    <a:cubicBezTo>
                      <a:pt x="0" y="352"/>
                      <a:pt x="423" y="1839"/>
                      <a:pt x="1288" y="1839"/>
                    </a:cubicBezTo>
                    <a:cubicBezTo>
                      <a:pt x="1356" y="1839"/>
                      <a:pt x="1426" y="1830"/>
                      <a:pt x="1498" y="1811"/>
                    </a:cubicBezTo>
                    <a:cubicBezTo>
                      <a:pt x="2413" y="1505"/>
                      <a:pt x="1989" y="1"/>
                      <a:pt x="1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5" name="Google Shape;16295;p453"/>
              <p:cNvSpPr/>
              <p:nvPr/>
            </p:nvSpPr>
            <p:spPr>
              <a:xfrm>
                <a:off x="10596457" y="3045824"/>
                <a:ext cx="36600" cy="28423"/>
              </a:xfrm>
              <a:custGeom>
                <a:rect b="b" l="l" r="r" t="t"/>
                <a:pathLst>
                  <a:path extrusionOk="0" h="1832" w="2359">
                    <a:moveTo>
                      <a:pt x="1070" y="1"/>
                    </a:moveTo>
                    <a:cubicBezTo>
                      <a:pt x="1003" y="1"/>
                      <a:pt x="933" y="10"/>
                      <a:pt x="861" y="29"/>
                    </a:cubicBezTo>
                    <a:cubicBezTo>
                      <a:pt x="1" y="336"/>
                      <a:pt x="385" y="1832"/>
                      <a:pt x="1233" y="1832"/>
                    </a:cubicBezTo>
                    <a:cubicBezTo>
                      <a:pt x="1306" y="1832"/>
                      <a:pt x="1382" y="1821"/>
                      <a:pt x="1461" y="1797"/>
                    </a:cubicBezTo>
                    <a:cubicBezTo>
                      <a:pt x="2359" y="1487"/>
                      <a:pt x="1935" y="1"/>
                      <a:pt x="1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6" name="Google Shape;16296;p453"/>
              <p:cNvSpPr/>
              <p:nvPr/>
            </p:nvSpPr>
            <p:spPr>
              <a:xfrm>
                <a:off x="10569601" y="2972112"/>
                <a:ext cx="37314" cy="28144"/>
              </a:xfrm>
              <a:custGeom>
                <a:rect b="b" l="l" r="r" t="t"/>
                <a:pathLst>
                  <a:path extrusionOk="0" h="1814" w="2405">
                    <a:moveTo>
                      <a:pt x="1142" y="1"/>
                    </a:moveTo>
                    <a:cubicBezTo>
                      <a:pt x="1062" y="1"/>
                      <a:pt x="978" y="14"/>
                      <a:pt x="891" y="43"/>
                    </a:cubicBezTo>
                    <a:cubicBezTo>
                      <a:pt x="1" y="350"/>
                      <a:pt x="409" y="1813"/>
                      <a:pt x="1258" y="1813"/>
                    </a:cubicBezTo>
                    <a:cubicBezTo>
                      <a:pt x="1333" y="1813"/>
                      <a:pt x="1410" y="1802"/>
                      <a:pt x="1491" y="1778"/>
                    </a:cubicBezTo>
                    <a:cubicBezTo>
                      <a:pt x="2405" y="1473"/>
                      <a:pt x="1984" y="1"/>
                      <a:pt x="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7" name="Google Shape;16297;p453"/>
              <p:cNvSpPr/>
              <p:nvPr/>
            </p:nvSpPr>
            <p:spPr>
              <a:xfrm>
                <a:off x="10882197" y="2488743"/>
                <a:ext cx="36336" cy="28129"/>
              </a:xfrm>
              <a:custGeom>
                <a:rect b="b" l="l" r="r" t="t"/>
                <a:pathLst>
                  <a:path extrusionOk="0" h="1813" w="2342">
                    <a:moveTo>
                      <a:pt x="1129" y="1"/>
                    </a:moveTo>
                    <a:cubicBezTo>
                      <a:pt x="1053" y="1"/>
                      <a:pt x="973" y="14"/>
                      <a:pt x="890" y="43"/>
                    </a:cubicBezTo>
                    <a:cubicBezTo>
                      <a:pt x="1" y="349"/>
                      <a:pt x="380" y="1813"/>
                      <a:pt x="1225" y="1813"/>
                    </a:cubicBezTo>
                    <a:cubicBezTo>
                      <a:pt x="1299" y="1813"/>
                      <a:pt x="1377" y="1801"/>
                      <a:pt x="1457" y="1777"/>
                    </a:cubicBezTo>
                    <a:cubicBezTo>
                      <a:pt x="2342" y="1503"/>
                      <a:pt x="1943" y="1"/>
                      <a:pt x="1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8" name="Google Shape;16298;p453"/>
              <p:cNvSpPr/>
              <p:nvPr/>
            </p:nvSpPr>
            <p:spPr>
              <a:xfrm>
                <a:off x="11013081" y="2517725"/>
                <a:ext cx="36864" cy="28641"/>
              </a:xfrm>
              <a:custGeom>
                <a:rect b="b" l="l" r="r" t="t"/>
                <a:pathLst>
                  <a:path extrusionOk="0" h="1846" w="2376">
                    <a:moveTo>
                      <a:pt x="1107" y="1"/>
                    </a:moveTo>
                    <a:cubicBezTo>
                      <a:pt x="1028" y="1"/>
                      <a:pt x="946" y="14"/>
                      <a:pt x="860" y="43"/>
                    </a:cubicBezTo>
                    <a:cubicBezTo>
                      <a:pt x="0" y="350"/>
                      <a:pt x="385" y="1845"/>
                      <a:pt x="1233" y="1845"/>
                    </a:cubicBezTo>
                    <a:cubicBezTo>
                      <a:pt x="1305" y="1845"/>
                      <a:pt x="1382" y="1834"/>
                      <a:pt x="1461" y="1811"/>
                    </a:cubicBezTo>
                    <a:cubicBezTo>
                      <a:pt x="2376" y="1505"/>
                      <a:pt x="1952" y="1"/>
                      <a:pt x="1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9" name="Google Shape;16299;p453"/>
              <p:cNvSpPr/>
              <p:nvPr/>
            </p:nvSpPr>
            <p:spPr>
              <a:xfrm>
                <a:off x="10946894" y="2562858"/>
                <a:ext cx="36414" cy="28020"/>
              </a:xfrm>
              <a:custGeom>
                <a:rect b="b" l="l" r="r" t="t"/>
                <a:pathLst>
                  <a:path extrusionOk="0" h="1806" w="2347">
                    <a:moveTo>
                      <a:pt x="1115" y="0"/>
                    </a:moveTo>
                    <a:cubicBezTo>
                      <a:pt x="1043" y="0"/>
                      <a:pt x="968" y="12"/>
                      <a:pt x="890" y="36"/>
                    </a:cubicBezTo>
                    <a:cubicBezTo>
                      <a:pt x="0" y="342"/>
                      <a:pt x="380" y="1806"/>
                      <a:pt x="1225" y="1806"/>
                    </a:cubicBezTo>
                    <a:cubicBezTo>
                      <a:pt x="1299" y="1806"/>
                      <a:pt x="1376" y="1794"/>
                      <a:pt x="1457" y="1770"/>
                    </a:cubicBezTo>
                    <a:cubicBezTo>
                      <a:pt x="2347" y="1463"/>
                      <a:pt x="193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0" name="Google Shape;16300;p453"/>
              <p:cNvSpPr/>
              <p:nvPr/>
            </p:nvSpPr>
            <p:spPr>
              <a:xfrm>
                <a:off x="10750738" y="2524039"/>
                <a:ext cx="36460" cy="28020"/>
              </a:xfrm>
              <a:custGeom>
                <a:rect b="b" l="l" r="r" t="t"/>
                <a:pathLst>
                  <a:path extrusionOk="0" h="1806" w="2350">
                    <a:moveTo>
                      <a:pt x="1116" y="1"/>
                    </a:moveTo>
                    <a:cubicBezTo>
                      <a:pt x="1044" y="1"/>
                      <a:pt x="968" y="12"/>
                      <a:pt x="891" y="36"/>
                    </a:cubicBezTo>
                    <a:cubicBezTo>
                      <a:pt x="1" y="343"/>
                      <a:pt x="409" y="1806"/>
                      <a:pt x="1258" y="1806"/>
                    </a:cubicBezTo>
                    <a:cubicBezTo>
                      <a:pt x="1333" y="1806"/>
                      <a:pt x="1410" y="1795"/>
                      <a:pt x="1491" y="1770"/>
                    </a:cubicBezTo>
                    <a:cubicBezTo>
                      <a:pt x="2350" y="1464"/>
                      <a:pt x="1939" y="1"/>
                      <a:pt x="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1" name="Google Shape;16301;p453"/>
              <p:cNvSpPr/>
              <p:nvPr/>
            </p:nvSpPr>
            <p:spPr>
              <a:xfrm>
                <a:off x="10855232" y="2647104"/>
                <a:ext cx="36383" cy="28641"/>
              </a:xfrm>
              <a:custGeom>
                <a:rect b="b" l="l" r="r" t="t"/>
                <a:pathLst>
                  <a:path extrusionOk="0" h="1846" w="2345">
                    <a:moveTo>
                      <a:pt x="1103" y="1"/>
                    </a:moveTo>
                    <a:cubicBezTo>
                      <a:pt x="1026" y="1"/>
                      <a:pt x="944" y="14"/>
                      <a:pt x="860" y="43"/>
                    </a:cubicBezTo>
                    <a:cubicBezTo>
                      <a:pt x="0" y="350"/>
                      <a:pt x="385" y="1846"/>
                      <a:pt x="1233" y="1846"/>
                    </a:cubicBezTo>
                    <a:cubicBezTo>
                      <a:pt x="1305" y="1846"/>
                      <a:pt x="1382" y="1835"/>
                      <a:pt x="1461" y="1811"/>
                    </a:cubicBezTo>
                    <a:cubicBezTo>
                      <a:pt x="2344" y="1476"/>
                      <a:pt x="1920"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2" name="Google Shape;16302;p453"/>
              <p:cNvSpPr/>
              <p:nvPr/>
            </p:nvSpPr>
            <p:spPr>
              <a:xfrm>
                <a:off x="10955148" y="2926793"/>
                <a:ext cx="36600" cy="28423"/>
              </a:xfrm>
              <a:custGeom>
                <a:rect b="b" l="l" r="r" t="t"/>
                <a:pathLst>
                  <a:path extrusionOk="0" h="1832" w="2359">
                    <a:moveTo>
                      <a:pt x="1095" y="0"/>
                    </a:moveTo>
                    <a:cubicBezTo>
                      <a:pt x="1029" y="0"/>
                      <a:pt x="961" y="10"/>
                      <a:pt x="892" y="29"/>
                    </a:cubicBezTo>
                    <a:cubicBezTo>
                      <a:pt x="1" y="336"/>
                      <a:pt x="411" y="1831"/>
                      <a:pt x="1263" y="1831"/>
                    </a:cubicBezTo>
                    <a:cubicBezTo>
                      <a:pt x="1337" y="1831"/>
                      <a:pt x="1413" y="1820"/>
                      <a:pt x="1492" y="1797"/>
                    </a:cubicBezTo>
                    <a:cubicBezTo>
                      <a:pt x="2359" y="1487"/>
                      <a:pt x="1933"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3" name="Google Shape;16303;p453"/>
              <p:cNvSpPr/>
              <p:nvPr/>
            </p:nvSpPr>
            <p:spPr>
              <a:xfrm>
                <a:off x="10998652" y="2893963"/>
                <a:ext cx="36305" cy="28144"/>
              </a:xfrm>
              <a:custGeom>
                <a:rect b="b" l="l" r="r" t="t"/>
                <a:pathLst>
                  <a:path extrusionOk="0" h="1814" w="2340">
                    <a:moveTo>
                      <a:pt x="1132" y="1"/>
                    </a:moveTo>
                    <a:cubicBezTo>
                      <a:pt x="1055" y="1"/>
                      <a:pt x="974" y="14"/>
                      <a:pt x="890" y="43"/>
                    </a:cubicBezTo>
                    <a:cubicBezTo>
                      <a:pt x="0" y="350"/>
                      <a:pt x="380" y="1813"/>
                      <a:pt x="1225" y="1813"/>
                    </a:cubicBezTo>
                    <a:cubicBezTo>
                      <a:pt x="1299" y="1813"/>
                      <a:pt x="1376" y="1802"/>
                      <a:pt x="1457" y="1778"/>
                    </a:cubicBezTo>
                    <a:cubicBezTo>
                      <a:pt x="2340" y="1473"/>
                      <a:pt x="1944"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4" name="Google Shape;16304;p453"/>
              <p:cNvSpPr/>
              <p:nvPr/>
            </p:nvSpPr>
            <p:spPr>
              <a:xfrm>
                <a:off x="10937554" y="2830848"/>
                <a:ext cx="36879" cy="28625"/>
              </a:xfrm>
              <a:custGeom>
                <a:rect b="b" l="l" r="r" t="t"/>
                <a:pathLst>
                  <a:path extrusionOk="0" h="1845" w="2377">
                    <a:moveTo>
                      <a:pt x="1138" y="0"/>
                    </a:moveTo>
                    <a:cubicBezTo>
                      <a:pt x="1059" y="0"/>
                      <a:pt x="977" y="13"/>
                      <a:pt x="891" y="42"/>
                    </a:cubicBezTo>
                    <a:cubicBezTo>
                      <a:pt x="1" y="349"/>
                      <a:pt x="411" y="1844"/>
                      <a:pt x="1263" y="1844"/>
                    </a:cubicBezTo>
                    <a:cubicBezTo>
                      <a:pt x="1336" y="1844"/>
                      <a:pt x="1413" y="1833"/>
                      <a:pt x="1492" y="1810"/>
                    </a:cubicBezTo>
                    <a:cubicBezTo>
                      <a:pt x="2377" y="1505"/>
                      <a:pt x="1978" y="0"/>
                      <a:pt x="1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5" name="Google Shape;16305;p453"/>
              <p:cNvSpPr/>
              <p:nvPr/>
            </p:nvSpPr>
            <p:spPr>
              <a:xfrm>
                <a:off x="10201119" y="2723190"/>
                <a:ext cx="36786" cy="28129"/>
              </a:xfrm>
              <a:custGeom>
                <a:rect b="b" l="l" r="r" t="t"/>
                <a:pathLst>
                  <a:path extrusionOk="0" h="1813" w="2371">
                    <a:moveTo>
                      <a:pt x="1141" y="0"/>
                    </a:moveTo>
                    <a:cubicBezTo>
                      <a:pt x="1061" y="0"/>
                      <a:pt x="977" y="13"/>
                      <a:pt x="890" y="42"/>
                    </a:cubicBezTo>
                    <a:cubicBezTo>
                      <a:pt x="1" y="349"/>
                      <a:pt x="380" y="1812"/>
                      <a:pt x="1225" y="1812"/>
                    </a:cubicBezTo>
                    <a:cubicBezTo>
                      <a:pt x="1299" y="1812"/>
                      <a:pt x="1377" y="1801"/>
                      <a:pt x="1457" y="1777"/>
                    </a:cubicBezTo>
                    <a:cubicBezTo>
                      <a:pt x="2371" y="1472"/>
                      <a:pt x="1978"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6" name="Google Shape;16306;p453"/>
              <p:cNvSpPr/>
              <p:nvPr/>
            </p:nvSpPr>
            <p:spPr>
              <a:xfrm>
                <a:off x="10282371" y="2650719"/>
                <a:ext cx="36367" cy="28144"/>
              </a:xfrm>
              <a:custGeom>
                <a:rect b="b" l="l" r="r" t="t"/>
                <a:pathLst>
                  <a:path extrusionOk="0" h="1814" w="2344">
                    <a:moveTo>
                      <a:pt x="1133" y="1"/>
                    </a:moveTo>
                    <a:cubicBezTo>
                      <a:pt x="1056" y="1"/>
                      <a:pt x="974" y="14"/>
                      <a:pt x="890" y="43"/>
                    </a:cubicBezTo>
                    <a:cubicBezTo>
                      <a:pt x="1" y="350"/>
                      <a:pt x="409" y="1813"/>
                      <a:pt x="1258" y="1813"/>
                    </a:cubicBezTo>
                    <a:cubicBezTo>
                      <a:pt x="1333" y="1813"/>
                      <a:pt x="1410" y="1802"/>
                      <a:pt x="1491" y="1778"/>
                    </a:cubicBezTo>
                    <a:cubicBezTo>
                      <a:pt x="2343" y="1473"/>
                      <a:pt x="1945"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7" name="Google Shape;16307;p453"/>
              <p:cNvSpPr/>
              <p:nvPr/>
            </p:nvSpPr>
            <p:spPr>
              <a:xfrm>
                <a:off x="10305147" y="2713462"/>
                <a:ext cx="36414" cy="28020"/>
              </a:xfrm>
              <a:custGeom>
                <a:rect b="b" l="l" r="r" t="t"/>
                <a:pathLst>
                  <a:path extrusionOk="0" h="1806" w="2347">
                    <a:moveTo>
                      <a:pt x="1108" y="0"/>
                    </a:moveTo>
                    <a:cubicBezTo>
                      <a:pt x="1038" y="0"/>
                      <a:pt x="965" y="11"/>
                      <a:pt x="890" y="36"/>
                    </a:cubicBezTo>
                    <a:cubicBezTo>
                      <a:pt x="0" y="342"/>
                      <a:pt x="380" y="1806"/>
                      <a:pt x="1225" y="1806"/>
                    </a:cubicBezTo>
                    <a:cubicBezTo>
                      <a:pt x="1299" y="1806"/>
                      <a:pt x="1377" y="1794"/>
                      <a:pt x="1457" y="1770"/>
                    </a:cubicBezTo>
                    <a:cubicBezTo>
                      <a:pt x="2347" y="1463"/>
                      <a:pt x="1910" y="0"/>
                      <a:pt x="11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8" name="Google Shape;16308;p453"/>
            <p:cNvGrpSpPr/>
            <p:nvPr/>
          </p:nvGrpSpPr>
          <p:grpSpPr>
            <a:xfrm>
              <a:off x="608499" y="3247168"/>
              <a:ext cx="364256" cy="352135"/>
              <a:chOff x="11581737" y="3846677"/>
              <a:chExt cx="531528" cy="513841"/>
            </a:xfrm>
          </p:grpSpPr>
          <p:sp>
            <p:nvSpPr>
              <p:cNvPr id="16309" name="Google Shape;16309;p453"/>
              <p:cNvSpPr/>
              <p:nvPr/>
            </p:nvSpPr>
            <p:spPr>
              <a:xfrm>
                <a:off x="11754590" y="3846677"/>
                <a:ext cx="331757" cy="97527"/>
              </a:xfrm>
              <a:custGeom>
                <a:rect b="b" l="l" r="r" t="t"/>
                <a:pathLst>
                  <a:path extrusionOk="0" h="6286" w="21383">
                    <a:moveTo>
                      <a:pt x="15152" y="1"/>
                    </a:moveTo>
                    <a:cubicBezTo>
                      <a:pt x="13735" y="1"/>
                      <a:pt x="12157" y="91"/>
                      <a:pt x="10508" y="281"/>
                    </a:cubicBezTo>
                    <a:cubicBezTo>
                      <a:pt x="4604" y="949"/>
                      <a:pt x="1" y="2583"/>
                      <a:pt x="168" y="3917"/>
                    </a:cubicBezTo>
                    <a:cubicBezTo>
                      <a:pt x="201" y="4251"/>
                      <a:pt x="701" y="6086"/>
                      <a:pt x="1235" y="6286"/>
                    </a:cubicBezTo>
                    <a:cubicBezTo>
                      <a:pt x="2703" y="5252"/>
                      <a:pt x="6439" y="4184"/>
                      <a:pt x="10875" y="3684"/>
                    </a:cubicBezTo>
                    <a:cubicBezTo>
                      <a:pt x="12593" y="3489"/>
                      <a:pt x="14235" y="3395"/>
                      <a:pt x="15698" y="3395"/>
                    </a:cubicBezTo>
                    <a:cubicBezTo>
                      <a:pt x="17984" y="3395"/>
                      <a:pt x="19832" y="3624"/>
                      <a:pt x="20849" y="4051"/>
                    </a:cubicBezTo>
                    <a:cubicBezTo>
                      <a:pt x="21283" y="3717"/>
                      <a:pt x="21383" y="1849"/>
                      <a:pt x="21349" y="1516"/>
                    </a:cubicBezTo>
                    <a:cubicBezTo>
                      <a:pt x="21230" y="563"/>
                      <a:pt x="18694" y="1"/>
                      <a:pt x="15152" y="1"/>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0" name="Google Shape;16310;p453"/>
              <p:cNvSpPr/>
              <p:nvPr/>
            </p:nvSpPr>
            <p:spPr>
              <a:xfrm>
                <a:off x="11756141" y="3870183"/>
                <a:ext cx="337979" cy="113058"/>
              </a:xfrm>
              <a:custGeom>
                <a:rect b="b" l="l" r="r" t="t"/>
                <a:pathLst>
                  <a:path extrusionOk="0" h="7287" w="21784">
                    <a:moveTo>
                      <a:pt x="21249" y="1"/>
                    </a:moveTo>
                    <a:cubicBezTo>
                      <a:pt x="21283" y="334"/>
                      <a:pt x="21016" y="668"/>
                      <a:pt x="20482" y="1001"/>
                    </a:cubicBezTo>
                    <a:cubicBezTo>
                      <a:pt x="19014" y="2069"/>
                      <a:pt x="15278" y="3103"/>
                      <a:pt x="10842" y="3603"/>
                    </a:cubicBezTo>
                    <a:cubicBezTo>
                      <a:pt x="9124" y="3798"/>
                      <a:pt x="7487" y="3892"/>
                      <a:pt x="6030" y="3892"/>
                    </a:cubicBezTo>
                    <a:cubicBezTo>
                      <a:pt x="3754" y="3892"/>
                      <a:pt x="1919" y="3663"/>
                      <a:pt x="901" y="3236"/>
                    </a:cubicBezTo>
                    <a:cubicBezTo>
                      <a:pt x="334" y="3003"/>
                      <a:pt x="68" y="2736"/>
                      <a:pt x="1" y="2402"/>
                    </a:cubicBezTo>
                    <a:lnTo>
                      <a:pt x="1" y="2402"/>
                    </a:lnTo>
                    <a:lnTo>
                      <a:pt x="368" y="5771"/>
                    </a:lnTo>
                    <a:cubicBezTo>
                      <a:pt x="511" y="6724"/>
                      <a:pt x="3036" y="7286"/>
                      <a:pt x="6595" y="7286"/>
                    </a:cubicBezTo>
                    <a:cubicBezTo>
                      <a:pt x="8019" y="7286"/>
                      <a:pt x="9608" y="7196"/>
                      <a:pt x="11276" y="7006"/>
                    </a:cubicBezTo>
                    <a:cubicBezTo>
                      <a:pt x="17146" y="6338"/>
                      <a:pt x="21783" y="4704"/>
                      <a:pt x="21616" y="3370"/>
                    </a:cubicBezTo>
                    <a:lnTo>
                      <a:pt x="21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1" name="Google Shape;16311;p453"/>
              <p:cNvSpPr/>
              <p:nvPr/>
            </p:nvSpPr>
            <p:spPr>
              <a:xfrm>
                <a:off x="11616413" y="3932910"/>
                <a:ext cx="202890" cy="250862"/>
              </a:xfrm>
              <a:custGeom>
                <a:rect b="b" l="l" r="r" t="t"/>
                <a:pathLst>
                  <a:path extrusionOk="0" h="16169" w="13077">
                    <a:moveTo>
                      <a:pt x="2119" y="1"/>
                    </a:moveTo>
                    <a:cubicBezTo>
                      <a:pt x="1946" y="1"/>
                      <a:pt x="1794" y="42"/>
                      <a:pt x="1668" y="127"/>
                    </a:cubicBezTo>
                    <a:cubicBezTo>
                      <a:pt x="1401" y="327"/>
                      <a:pt x="0" y="1528"/>
                      <a:pt x="0" y="2062"/>
                    </a:cubicBezTo>
                    <a:cubicBezTo>
                      <a:pt x="1501" y="2696"/>
                      <a:pt x="3836" y="5064"/>
                      <a:pt x="6005" y="8233"/>
                    </a:cubicBezTo>
                    <a:cubicBezTo>
                      <a:pt x="8173" y="11402"/>
                      <a:pt x="9507" y="14504"/>
                      <a:pt x="9574" y="16139"/>
                    </a:cubicBezTo>
                    <a:cubicBezTo>
                      <a:pt x="9625" y="16159"/>
                      <a:pt x="9689" y="16169"/>
                      <a:pt x="9762" y="16169"/>
                    </a:cubicBezTo>
                    <a:cubicBezTo>
                      <a:pt x="10401" y="16169"/>
                      <a:pt x="11766" y="15455"/>
                      <a:pt x="11976" y="15305"/>
                    </a:cubicBezTo>
                    <a:cubicBezTo>
                      <a:pt x="13076" y="14538"/>
                      <a:pt x="11642" y="10535"/>
                      <a:pt x="8840" y="6332"/>
                    </a:cubicBezTo>
                    <a:cubicBezTo>
                      <a:pt x="6291" y="2626"/>
                      <a:pt x="3504" y="1"/>
                      <a:pt x="2119" y="1"/>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2" name="Google Shape;16312;p453"/>
              <p:cNvSpPr/>
              <p:nvPr/>
            </p:nvSpPr>
            <p:spPr>
              <a:xfrm>
                <a:off x="11581737" y="3934880"/>
                <a:ext cx="220484" cy="266951"/>
              </a:xfrm>
              <a:custGeom>
                <a:rect b="b" l="l" r="r" t="t"/>
                <a:pathLst>
                  <a:path extrusionOk="0" h="17206" w="14211">
                    <a:moveTo>
                      <a:pt x="3870" y="0"/>
                    </a:moveTo>
                    <a:cubicBezTo>
                      <a:pt x="3858" y="8"/>
                      <a:pt x="3846" y="16"/>
                      <a:pt x="3834" y="24"/>
                    </a:cubicBezTo>
                    <a:lnTo>
                      <a:pt x="3834" y="24"/>
                    </a:lnTo>
                    <a:lnTo>
                      <a:pt x="3870" y="0"/>
                    </a:lnTo>
                    <a:close/>
                    <a:moveTo>
                      <a:pt x="3834" y="24"/>
                    </a:moveTo>
                    <a:lnTo>
                      <a:pt x="1068" y="1902"/>
                    </a:lnTo>
                    <a:cubicBezTo>
                      <a:pt x="0" y="2669"/>
                      <a:pt x="1401" y="6705"/>
                      <a:pt x="4237" y="10875"/>
                    </a:cubicBezTo>
                    <a:cubicBezTo>
                      <a:pt x="6757" y="14580"/>
                      <a:pt x="9593" y="17206"/>
                      <a:pt x="10965" y="17206"/>
                    </a:cubicBezTo>
                    <a:cubicBezTo>
                      <a:pt x="11137" y="17206"/>
                      <a:pt x="11286" y="17165"/>
                      <a:pt x="11409" y="17079"/>
                    </a:cubicBezTo>
                    <a:lnTo>
                      <a:pt x="14211" y="15178"/>
                    </a:lnTo>
                    <a:lnTo>
                      <a:pt x="14211" y="15178"/>
                    </a:lnTo>
                    <a:cubicBezTo>
                      <a:pt x="14078" y="15266"/>
                      <a:pt x="13932" y="15309"/>
                      <a:pt x="13767" y="15309"/>
                    </a:cubicBezTo>
                    <a:cubicBezTo>
                      <a:pt x="13560" y="15309"/>
                      <a:pt x="13322" y="15241"/>
                      <a:pt x="13043" y="15111"/>
                    </a:cubicBezTo>
                    <a:cubicBezTo>
                      <a:pt x="11542" y="14511"/>
                      <a:pt x="9207" y="12109"/>
                      <a:pt x="7039" y="8940"/>
                    </a:cubicBezTo>
                    <a:cubicBezTo>
                      <a:pt x="4871" y="5771"/>
                      <a:pt x="3536" y="2702"/>
                      <a:pt x="3503" y="1068"/>
                    </a:cubicBezTo>
                    <a:cubicBezTo>
                      <a:pt x="3503" y="558"/>
                      <a:pt x="3594" y="201"/>
                      <a:pt x="3834" y="2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3" name="Google Shape;16313;p453"/>
              <p:cNvSpPr/>
              <p:nvPr/>
            </p:nvSpPr>
            <p:spPr>
              <a:xfrm>
                <a:off x="11889663" y="4012176"/>
                <a:ext cx="183698" cy="135213"/>
              </a:xfrm>
              <a:custGeom>
                <a:rect b="b" l="l" r="r" t="t"/>
                <a:pathLst>
                  <a:path extrusionOk="0" h="8715" w="11840">
                    <a:moveTo>
                      <a:pt x="2319" y="0"/>
                    </a:moveTo>
                    <a:cubicBezTo>
                      <a:pt x="2035" y="0"/>
                      <a:pt x="701" y="1890"/>
                      <a:pt x="701" y="1890"/>
                    </a:cubicBezTo>
                    <a:cubicBezTo>
                      <a:pt x="1" y="3057"/>
                      <a:pt x="1635" y="5359"/>
                      <a:pt x="4337" y="7060"/>
                    </a:cubicBezTo>
                    <a:cubicBezTo>
                      <a:pt x="6040" y="8132"/>
                      <a:pt x="7782" y="8714"/>
                      <a:pt x="9014" y="8714"/>
                    </a:cubicBezTo>
                    <a:cubicBezTo>
                      <a:pt x="9736" y="8714"/>
                      <a:pt x="10283" y="8514"/>
                      <a:pt x="10542" y="8094"/>
                    </a:cubicBezTo>
                    <a:cubicBezTo>
                      <a:pt x="10542" y="8094"/>
                      <a:pt x="11840" y="5758"/>
                      <a:pt x="11491" y="5758"/>
                    </a:cubicBezTo>
                    <a:cubicBezTo>
                      <a:pt x="11486" y="5758"/>
                      <a:pt x="11481" y="5758"/>
                      <a:pt x="11476" y="5759"/>
                    </a:cubicBezTo>
                    <a:cubicBezTo>
                      <a:pt x="11266" y="5810"/>
                      <a:pt x="11031" y="5835"/>
                      <a:pt x="10776" y="5835"/>
                    </a:cubicBezTo>
                    <a:cubicBezTo>
                      <a:pt x="9538" y="5835"/>
                      <a:pt x="7827" y="5243"/>
                      <a:pt x="6139" y="4192"/>
                    </a:cubicBezTo>
                    <a:cubicBezTo>
                      <a:pt x="4071" y="2891"/>
                      <a:pt x="2636" y="1256"/>
                      <a:pt x="2369" y="55"/>
                    </a:cubicBezTo>
                    <a:cubicBezTo>
                      <a:pt x="2364" y="17"/>
                      <a:pt x="2346" y="0"/>
                      <a:pt x="23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4" name="Google Shape;16314;p453"/>
              <p:cNvSpPr/>
              <p:nvPr/>
            </p:nvSpPr>
            <p:spPr>
              <a:xfrm>
                <a:off x="12089434" y="4054563"/>
                <a:ext cx="23831" cy="22388"/>
              </a:xfrm>
              <a:custGeom>
                <a:rect b="b" l="l" r="r" t="t"/>
                <a:pathLst>
                  <a:path extrusionOk="0" h="1443" w="1536">
                    <a:moveTo>
                      <a:pt x="747" y="0"/>
                    </a:moveTo>
                    <a:cubicBezTo>
                      <a:pt x="701" y="0"/>
                      <a:pt x="651" y="8"/>
                      <a:pt x="601" y="25"/>
                    </a:cubicBezTo>
                    <a:cubicBezTo>
                      <a:pt x="501" y="25"/>
                      <a:pt x="434" y="58"/>
                      <a:pt x="334" y="125"/>
                    </a:cubicBezTo>
                    <a:cubicBezTo>
                      <a:pt x="268" y="159"/>
                      <a:pt x="201" y="225"/>
                      <a:pt x="134" y="325"/>
                    </a:cubicBezTo>
                    <a:lnTo>
                      <a:pt x="1" y="559"/>
                    </a:lnTo>
                    <a:lnTo>
                      <a:pt x="1" y="792"/>
                    </a:lnTo>
                    <a:cubicBezTo>
                      <a:pt x="1" y="892"/>
                      <a:pt x="34" y="1026"/>
                      <a:pt x="134" y="1126"/>
                    </a:cubicBezTo>
                    <a:lnTo>
                      <a:pt x="268" y="1226"/>
                    </a:lnTo>
                    <a:cubicBezTo>
                      <a:pt x="334" y="1326"/>
                      <a:pt x="468" y="1359"/>
                      <a:pt x="601" y="1393"/>
                    </a:cubicBezTo>
                    <a:lnTo>
                      <a:pt x="668" y="1393"/>
                    </a:lnTo>
                    <a:cubicBezTo>
                      <a:pt x="718" y="1426"/>
                      <a:pt x="760" y="1443"/>
                      <a:pt x="806" y="1443"/>
                    </a:cubicBezTo>
                    <a:cubicBezTo>
                      <a:pt x="851" y="1443"/>
                      <a:pt x="901" y="1426"/>
                      <a:pt x="968" y="1393"/>
                    </a:cubicBezTo>
                    <a:cubicBezTo>
                      <a:pt x="1035" y="1393"/>
                      <a:pt x="1135" y="1359"/>
                      <a:pt x="1202" y="1326"/>
                    </a:cubicBezTo>
                    <a:cubicBezTo>
                      <a:pt x="1302" y="1293"/>
                      <a:pt x="1335" y="1193"/>
                      <a:pt x="1435" y="1126"/>
                    </a:cubicBezTo>
                    <a:lnTo>
                      <a:pt x="1535" y="859"/>
                    </a:lnTo>
                    <a:lnTo>
                      <a:pt x="1535" y="659"/>
                    </a:lnTo>
                    <a:cubicBezTo>
                      <a:pt x="1535" y="526"/>
                      <a:pt x="1502" y="392"/>
                      <a:pt x="1435" y="325"/>
                    </a:cubicBezTo>
                    <a:lnTo>
                      <a:pt x="1302" y="192"/>
                    </a:lnTo>
                    <a:cubicBezTo>
                      <a:pt x="1202" y="125"/>
                      <a:pt x="1102" y="58"/>
                      <a:pt x="968" y="25"/>
                    </a:cubicBezTo>
                    <a:lnTo>
                      <a:pt x="868" y="25"/>
                    </a:lnTo>
                    <a:cubicBezTo>
                      <a:pt x="835" y="8"/>
                      <a:pt x="793" y="0"/>
                      <a:pt x="747"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5" name="Google Shape;16315;p453"/>
              <p:cNvSpPr/>
              <p:nvPr/>
            </p:nvSpPr>
            <p:spPr>
              <a:xfrm>
                <a:off x="12074680" y="4156171"/>
                <a:ext cx="29913" cy="22280"/>
              </a:xfrm>
              <a:custGeom>
                <a:rect b="b" l="l" r="r" t="t"/>
                <a:pathLst>
                  <a:path extrusionOk="0" h="1436" w="1928">
                    <a:moveTo>
                      <a:pt x="975" y="0"/>
                    </a:moveTo>
                    <a:cubicBezTo>
                      <a:pt x="221" y="0"/>
                      <a:pt x="1" y="1226"/>
                      <a:pt x="818" y="1415"/>
                    </a:cubicBezTo>
                    <a:cubicBezTo>
                      <a:pt x="879" y="1429"/>
                      <a:pt x="938" y="1435"/>
                      <a:pt x="993" y="1435"/>
                    </a:cubicBezTo>
                    <a:cubicBezTo>
                      <a:pt x="1750" y="1435"/>
                      <a:pt x="1927" y="232"/>
                      <a:pt x="1119" y="14"/>
                    </a:cubicBezTo>
                    <a:cubicBezTo>
                      <a:pt x="1069" y="5"/>
                      <a:pt x="1021" y="0"/>
                      <a:pt x="975"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6" name="Google Shape;16316;p453"/>
              <p:cNvSpPr/>
              <p:nvPr/>
            </p:nvSpPr>
            <p:spPr>
              <a:xfrm>
                <a:off x="11833514" y="4338860"/>
                <a:ext cx="30037" cy="21659"/>
              </a:xfrm>
              <a:custGeom>
                <a:rect b="b" l="l" r="r" t="t"/>
                <a:pathLst>
                  <a:path extrusionOk="0" h="1396" w="1936">
                    <a:moveTo>
                      <a:pt x="975" y="0"/>
                    </a:moveTo>
                    <a:cubicBezTo>
                      <a:pt x="220" y="0"/>
                      <a:pt x="0" y="1225"/>
                      <a:pt x="818" y="1382"/>
                    </a:cubicBezTo>
                    <a:cubicBezTo>
                      <a:pt x="868" y="1391"/>
                      <a:pt x="915" y="1396"/>
                      <a:pt x="961" y="1396"/>
                    </a:cubicBezTo>
                    <a:cubicBezTo>
                      <a:pt x="1716" y="1396"/>
                      <a:pt x="1936" y="171"/>
                      <a:pt x="1118" y="14"/>
                    </a:cubicBezTo>
                    <a:cubicBezTo>
                      <a:pt x="1069" y="5"/>
                      <a:pt x="1021" y="0"/>
                      <a:pt x="975"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7" name="Google Shape;16317;p453"/>
              <p:cNvSpPr/>
              <p:nvPr/>
            </p:nvSpPr>
            <p:spPr>
              <a:xfrm>
                <a:off x="11818480" y="4228626"/>
                <a:ext cx="29928" cy="22280"/>
              </a:xfrm>
              <a:custGeom>
                <a:rect b="b" l="l" r="r" t="t"/>
                <a:pathLst>
                  <a:path extrusionOk="0" h="1436" w="1929">
                    <a:moveTo>
                      <a:pt x="980" y="0"/>
                    </a:moveTo>
                    <a:cubicBezTo>
                      <a:pt x="223" y="0"/>
                      <a:pt x="1" y="1258"/>
                      <a:pt x="820" y="1415"/>
                    </a:cubicBezTo>
                    <a:cubicBezTo>
                      <a:pt x="881" y="1429"/>
                      <a:pt x="939" y="1435"/>
                      <a:pt x="994" y="1435"/>
                    </a:cubicBezTo>
                    <a:cubicBezTo>
                      <a:pt x="1751" y="1435"/>
                      <a:pt x="1928" y="232"/>
                      <a:pt x="1120" y="14"/>
                    </a:cubicBezTo>
                    <a:cubicBezTo>
                      <a:pt x="1071" y="5"/>
                      <a:pt x="1024" y="0"/>
                      <a:pt x="980"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8" name="Google Shape;16318;p453"/>
              <p:cNvSpPr/>
              <p:nvPr/>
            </p:nvSpPr>
            <p:spPr>
              <a:xfrm>
                <a:off x="11882666" y="4238974"/>
                <a:ext cx="29913" cy="22280"/>
              </a:xfrm>
              <a:custGeom>
                <a:rect b="b" l="l" r="r" t="t"/>
                <a:pathLst>
                  <a:path extrusionOk="0" h="1436" w="1928">
                    <a:moveTo>
                      <a:pt x="979" y="1"/>
                    </a:moveTo>
                    <a:cubicBezTo>
                      <a:pt x="222" y="1"/>
                      <a:pt x="0" y="1258"/>
                      <a:pt x="819" y="1415"/>
                    </a:cubicBezTo>
                    <a:cubicBezTo>
                      <a:pt x="878" y="1429"/>
                      <a:pt x="934" y="1435"/>
                      <a:pt x="987" y="1435"/>
                    </a:cubicBezTo>
                    <a:cubicBezTo>
                      <a:pt x="1722" y="1435"/>
                      <a:pt x="1928" y="232"/>
                      <a:pt x="1119" y="14"/>
                    </a:cubicBezTo>
                    <a:cubicBezTo>
                      <a:pt x="1071" y="5"/>
                      <a:pt x="1024" y="1"/>
                      <a:pt x="979" y="1"/>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9" name="Google Shape;16319;p453"/>
              <p:cNvSpPr/>
              <p:nvPr/>
            </p:nvSpPr>
            <p:spPr>
              <a:xfrm>
                <a:off x="11857873" y="4168071"/>
                <a:ext cx="30983" cy="21674"/>
              </a:xfrm>
              <a:custGeom>
                <a:rect b="b" l="l" r="r" t="t"/>
                <a:pathLst>
                  <a:path extrusionOk="0" h="1397" w="1997">
                    <a:moveTo>
                      <a:pt x="973" y="0"/>
                    </a:moveTo>
                    <a:cubicBezTo>
                      <a:pt x="218" y="0"/>
                      <a:pt x="0" y="1225"/>
                      <a:pt x="849" y="1382"/>
                    </a:cubicBezTo>
                    <a:cubicBezTo>
                      <a:pt x="901" y="1392"/>
                      <a:pt x="950" y="1396"/>
                      <a:pt x="998" y="1396"/>
                    </a:cubicBezTo>
                    <a:cubicBezTo>
                      <a:pt x="1780" y="1396"/>
                      <a:pt x="1996" y="172"/>
                      <a:pt x="1116" y="14"/>
                    </a:cubicBezTo>
                    <a:cubicBezTo>
                      <a:pt x="1066" y="5"/>
                      <a:pt x="1019" y="0"/>
                      <a:pt x="973" y="0"/>
                    </a:cubicBezTo>
                    <a:close/>
                  </a:path>
                </a:pathLst>
              </a:custGeom>
              <a:solidFill>
                <a:srgbClr val="329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320" name="Google Shape;16320;p453"/>
          <p:cNvSpPr/>
          <p:nvPr/>
        </p:nvSpPr>
        <p:spPr>
          <a:xfrm>
            <a:off x="6210085" y="202000"/>
            <a:ext cx="1989144" cy="4130511"/>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21" name="Google Shape;16321;p453"/>
          <p:cNvPicPr preferRelativeResize="0"/>
          <p:nvPr/>
        </p:nvPicPr>
        <p:blipFill>
          <a:blip r:embed="rId3">
            <a:alphaModFix/>
          </a:blip>
          <a:stretch>
            <a:fillRect/>
          </a:stretch>
        </p:blipFill>
        <p:spPr>
          <a:xfrm>
            <a:off x="3844776" y="502716"/>
            <a:ext cx="1889762" cy="3476517"/>
          </a:xfrm>
          <a:prstGeom prst="rect">
            <a:avLst/>
          </a:prstGeom>
          <a:noFill/>
          <a:ln>
            <a:noFill/>
          </a:ln>
        </p:spPr>
      </p:pic>
      <p:pic>
        <p:nvPicPr>
          <p:cNvPr id="16322" name="Google Shape;16322;p453"/>
          <p:cNvPicPr preferRelativeResize="0"/>
          <p:nvPr/>
        </p:nvPicPr>
        <p:blipFill>
          <a:blip r:embed="rId4">
            <a:alphaModFix/>
          </a:blip>
          <a:stretch>
            <a:fillRect/>
          </a:stretch>
        </p:blipFill>
        <p:spPr>
          <a:xfrm>
            <a:off x="6259836" y="502716"/>
            <a:ext cx="1889762" cy="34765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6" name="Shape 16326"/>
        <p:cNvGrpSpPr/>
        <p:nvPr/>
      </p:nvGrpSpPr>
      <p:grpSpPr>
        <a:xfrm>
          <a:off x="0" y="0"/>
          <a:ext cx="0" cy="0"/>
          <a:chOff x="0" y="0"/>
          <a:chExt cx="0" cy="0"/>
        </a:xfrm>
      </p:grpSpPr>
      <p:cxnSp>
        <p:nvCxnSpPr>
          <p:cNvPr id="16327" name="Google Shape;16327;p454"/>
          <p:cNvCxnSpPr/>
          <p:nvPr/>
        </p:nvCxnSpPr>
        <p:spPr>
          <a:xfrm flipH="1" rot="10800000">
            <a:off x="15150" y="1586100"/>
            <a:ext cx="9113700" cy="21600"/>
          </a:xfrm>
          <a:prstGeom prst="straightConnector1">
            <a:avLst/>
          </a:prstGeom>
          <a:noFill/>
          <a:ln cap="flat" cmpd="sng" w="19050">
            <a:solidFill>
              <a:schemeClr val="dk1"/>
            </a:solidFill>
            <a:prstDash val="solid"/>
            <a:round/>
            <a:headEnd len="med" w="med" type="diamond"/>
            <a:tailEnd len="med" w="med" type="triangle"/>
          </a:ln>
        </p:spPr>
      </p:cxnSp>
      <p:sp>
        <p:nvSpPr>
          <p:cNvPr id="16328" name="Google Shape;16328;p454"/>
          <p:cNvSpPr/>
          <p:nvPr/>
        </p:nvSpPr>
        <p:spPr>
          <a:xfrm>
            <a:off x="719988" y="1200950"/>
            <a:ext cx="847800" cy="847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9" name="Google Shape;16329;p454"/>
          <p:cNvSpPr/>
          <p:nvPr/>
        </p:nvSpPr>
        <p:spPr>
          <a:xfrm>
            <a:off x="2402525" y="1215813"/>
            <a:ext cx="847800" cy="847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0" name="Google Shape;16330;p454"/>
          <p:cNvSpPr/>
          <p:nvPr/>
        </p:nvSpPr>
        <p:spPr>
          <a:xfrm>
            <a:off x="3997950" y="1200938"/>
            <a:ext cx="847800" cy="847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1" name="Google Shape;16331;p454"/>
          <p:cNvSpPr/>
          <p:nvPr/>
        </p:nvSpPr>
        <p:spPr>
          <a:xfrm>
            <a:off x="5593375" y="1215825"/>
            <a:ext cx="847800" cy="847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2" name="Google Shape;16332;p454"/>
          <p:cNvSpPr txBox="1"/>
          <p:nvPr>
            <p:ph type="title"/>
          </p:nvPr>
        </p:nvSpPr>
        <p:spPr>
          <a:xfrm>
            <a:off x="720000" y="302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Change Manage</a:t>
            </a:r>
            <a:r>
              <a:rPr b="1" lang="en"/>
              <a:t>ment</a:t>
            </a:r>
            <a:endParaRPr b="1">
              <a:solidFill>
                <a:schemeClr val="dk1"/>
              </a:solidFill>
            </a:endParaRPr>
          </a:p>
        </p:txBody>
      </p:sp>
      <p:sp>
        <p:nvSpPr>
          <p:cNvPr id="16333" name="Google Shape;16333;p454"/>
          <p:cNvSpPr txBox="1"/>
          <p:nvPr/>
        </p:nvSpPr>
        <p:spPr>
          <a:xfrm>
            <a:off x="235737" y="2281850"/>
            <a:ext cx="1648500" cy="4422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 </a:t>
            </a:r>
            <a:r>
              <a:rPr lang="en" sz="1200">
                <a:solidFill>
                  <a:schemeClr val="dk1"/>
                </a:solidFill>
                <a:latin typeface="Poppins"/>
                <a:ea typeface="Poppins"/>
                <a:cs typeface="Poppins"/>
                <a:sym typeface="Poppins"/>
              </a:rPr>
              <a:t>Needs Assessment and Training Design</a:t>
            </a:r>
            <a:endParaRPr sz="1200">
              <a:solidFill>
                <a:schemeClr val="dk1"/>
              </a:solidFill>
              <a:latin typeface="Poppins"/>
              <a:ea typeface="Poppins"/>
              <a:cs typeface="Poppins"/>
              <a:sym typeface="Poppins"/>
            </a:endParaRPr>
          </a:p>
        </p:txBody>
      </p:sp>
      <p:sp>
        <p:nvSpPr>
          <p:cNvPr id="16334" name="Google Shape;16334;p454"/>
          <p:cNvSpPr txBox="1"/>
          <p:nvPr/>
        </p:nvSpPr>
        <p:spPr>
          <a:xfrm>
            <a:off x="235738" y="2915821"/>
            <a:ext cx="1648500" cy="162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naheim"/>
                <a:ea typeface="Anaheim"/>
                <a:cs typeface="Anaheim"/>
                <a:sym typeface="Anaheim"/>
              </a:rPr>
              <a:t>- </a:t>
            </a:r>
            <a:r>
              <a:rPr lang="en" sz="1100">
                <a:solidFill>
                  <a:schemeClr val="dk1"/>
                </a:solidFill>
                <a:latin typeface="Anaheim"/>
                <a:ea typeface="Anaheim"/>
                <a:cs typeface="Anaheim"/>
                <a:sym typeface="Anaheim"/>
              </a:rPr>
              <a:t>Survey a sample of users and employees to identify knowledge gaps and training needs.</a:t>
            </a:r>
            <a:endParaRPr sz="1100">
              <a:solidFill>
                <a:schemeClr val="dk1"/>
              </a:solidFill>
              <a:latin typeface="Anaheim"/>
              <a:ea typeface="Anaheim"/>
              <a:cs typeface="Anaheim"/>
              <a:sym typeface="Anaheim"/>
            </a:endParaRPr>
          </a:p>
          <a:p>
            <a:pPr indent="0" lvl="0" marL="0" rtl="0" algn="ctr">
              <a:spcBef>
                <a:spcPts val="1200"/>
              </a:spcBef>
              <a:spcAft>
                <a:spcPts val="1200"/>
              </a:spcAft>
              <a:buNone/>
            </a:pPr>
            <a:r>
              <a:rPr lang="en" sz="1100">
                <a:solidFill>
                  <a:schemeClr val="dk1"/>
                </a:solidFill>
                <a:latin typeface="Anaheim"/>
                <a:ea typeface="Anaheim"/>
                <a:cs typeface="Anaheim"/>
                <a:sym typeface="Anaheim"/>
              </a:rPr>
              <a:t>- Design a series of training programs specific to each role</a:t>
            </a:r>
            <a:endParaRPr sz="1100">
              <a:solidFill>
                <a:schemeClr val="dk1"/>
              </a:solidFill>
              <a:latin typeface="Anaheim"/>
              <a:ea typeface="Anaheim"/>
              <a:cs typeface="Anaheim"/>
              <a:sym typeface="Anaheim"/>
            </a:endParaRPr>
          </a:p>
        </p:txBody>
      </p:sp>
      <p:sp>
        <p:nvSpPr>
          <p:cNvPr id="16335" name="Google Shape;16335;p454"/>
          <p:cNvSpPr txBox="1"/>
          <p:nvPr/>
        </p:nvSpPr>
        <p:spPr>
          <a:xfrm>
            <a:off x="3532738" y="2151353"/>
            <a:ext cx="1648500" cy="5727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3. Customized Training Delivery</a:t>
            </a:r>
            <a:endParaRPr sz="1200">
              <a:solidFill>
                <a:schemeClr val="dk1"/>
              </a:solidFill>
              <a:latin typeface="Poppins"/>
              <a:ea typeface="Poppins"/>
              <a:cs typeface="Poppins"/>
              <a:sym typeface="Poppins"/>
            </a:endParaRPr>
          </a:p>
        </p:txBody>
      </p:sp>
      <p:sp>
        <p:nvSpPr>
          <p:cNvPr id="16336" name="Google Shape;16336;p454"/>
          <p:cNvSpPr txBox="1"/>
          <p:nvPr/>
        </p:nvSpPr>
        <p:spPr>
          <a:xfrm>
            <a:off x="3532738" y="2851475"/>
            <a:ext cx="1736700" cy="17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 </a:t>
            </a:r>
            <a:r>
              <a:rPr lang="en" sz="1000">
                <a:solidFill>
                  <a:schemeClr val="dk1"/>
                </a:solidFill>
                <a:latin typeface="Anaheim"/>
                <a:ea typeface="Anaheim"/>
                <a:cs typeface="Anaheim"/>
                <a:sym typeface="Anaheim"/>
              </a:rPr>
              <a:t>Conduct interactive training workshops for employees with hands-on practice on new features.</a:t>
            </a:r>
            <a:endParaRPr sz="1000">
              <a:solidFill>
                <a:schemeClr val="dk1"/>
              </a:solidFill>
              <a:latin typeface="Anaheim"/>
              <a:ea typeface="Anaheim"/>
              <a:cs typeface="Anaheim"/>
              <a:sym typeface="Anaheim"/>
            </a:endParaRPr>
          </a:p>
          <a:p>
            <a:pPr indent="0" lvl="0" marL="0" rtl="0" algn="ctr">
              <a:spcBef>
                <a:spcPts val="1200"/>
              </a:spcBef>
              <a:spcAft>
                <a:spcPts val="1200"/>
              </a:spcAft>
              <a:buNone/>
            </a:pPr>
            <a:r>
              <a:rPr lang="en" sz="1000">
                <a:solidFill>
                  <a:schemeClr val="dk1"/>
                </a:solidFill>
                <a:latin typeface="Anaheim"/>
                <a:ea typeface="Anaheim"/>
                <a:cs typeface="Anaheim"/>
                <a:sym typeface="Anaheim"/>
              </a:rPr>
              <a:t>- Develop online tutorials, step-by-step guides, and demonstration videos for customers, emphasizing the ease and benefits of using new features.</a:t>
            </a:r>
            <a:endParaRPr sz="1000">
              <a:solidFill>
                <a:schemeClr val="dk1"/>
              </a:solidFill>
              <a:latin typeface="Anaheim"/>
              <a:ea typeface="Anaheim"/>
              <a:cs typeface="Anaheim"/>
              <a:sym typeface="Anaheim"/>
            </a:endParaRPr>
          </a:p>
        </p:txBody>
      </p:sp>
      <p:sp>
        <p:nvSpPr>
          <p:cNvPr id="16337" name="Google Shape;16337;p454"/>
          <p:cNvSpPr txBox="1"/>
          <p:nvPr/>
        </p:nvSpPr>
        <p:spPr>
          <a:xfrm>
            <a:off x="5181239" y="2281838"/>
            <a:ext cx="1648500" cy="4422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4. Implementation Support and Feedback Loop</a:t>
            </a:r>
            <a:endParaRPr sz="1200">
              <a:solidFill>
                <a:schemeClr val="dk1"/>
              </a:solidFill>
              <a:latin typeface="Poppins"/>
              <a:ea typeface="Poppins"/>
              <a:cs typeface="Poppins"/>
              <a:sym typeface="Poppins"/>
            </a:endParaRPr>
          </a:p>
        </p:txBody>
      </p:sp>
      <p:sp>
        <p:nvSpPr>
          <p:cNvPr id="16338" name="Google Shape;16338;p454"/>
          <p:cNvSpPr txBox="1"/>
          <p:nvPr/>
        </p:nvSpPr>
        <p:spPr>
          <a:xfrm>
            <a:off x="5181238" y="2915850"/>
            <a:ext cx="1648500" cy="14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 </a:t>
            </a:r>
            <a:r>
              <a:rPr lang="en" sz="1000">
                <a:solidFill>
                  <a:schemeClr val="dk1"/>
                </a:solidFill>
                <a:latin typeface="Anaheim"/>
                <a:ea typeface="Anaheim"/>
                <a:cs typeface="Anaheim"/>
                <a:sym typeface="Anaheim"/>
              </a:rPr>
              <a:t>Offer real-time support channels such as live chat or help desks during the initial rollout of new features.</a:t>
            </a:r>
            <a:endParaRPr sz="1000">
              <a:solidFill>
                <a:schemeClr val="dk1"/>
              </a:solidFill>
              <a:latin typeface="Anaheim"/>
              <a:ea typeface="Anaheim"/>
              <a:cs typeface="Anaheim"/>
              <a:sym typeface="Anaheim"/>
            </a:endParaRPr>
          </a:p>
          <a:p>
            <a:pPr indent="0" lvl="0" marL="0" rtl="0" algn="ctr">
              <a:spcBef>
                <a:spcPts val="1200"/>
              </a:spcBef>
              <a:spcAft>
                <a:spcPts val="1200"/>
              </a:spcAft>
              <a:buNone/>
            </a:pPr>
            <a:r>
              <a:rPr lang="en" sz="1000">
                <a:solidFill>
                  <a:schemeClr val="dk1"/>
                </a:solidFill>
                <a:latin typeface="Anaheim"/>
                <a:ea typeface="Anaheim"/>
                <a:cs typeface="Anaheim"/>
                <a:sym typeface="Anaheim"/>
              </a:rPr>
              <a:t>- Collect feedback from both employees and customers and use </a:t>
            </a:r>
            <a:r>
              <a:rPr lang="en" sz="1000">
                <a:solidFill>
                  <a:schemeClr val="dk1"/>
                </a:solidFill>
                <a:latin typeface="Anaheim"/>
                <a:ea typeface="Anaheim"/>
                <a:cs typeface="Anaheim"/>
                <a:sym typeface="Anaheim"/>
              </a:rPr>
              <a:t>feedback</a:t>
            </a:r>
            <a:r>
              <a:rPr lang="en" sz="1000">
                <a:solidFill>
                  <a:schemeClr val="dk1"/>
                </a:solidFill>
                <a:latin typeface="Anaheim"/>
                <a:ea typeface="Anaheim"/>
                <a:cs typeface="Anaheim"/>
                <a:sym typeface="Anaheim"/>
              </a:rPr>
              <a:t> to make improvements</a:t>
            </a:r>
            <a:endParaRPr sz="1000">
              <a:solidFill>
                <a:schemeClr val="dk1"/>
              </a:solidFill>
              <a:latin typeface="Anaheim"/>
              <a:ea typeface="Anaheim"/>
              <a:cs typeface="Anaheim"/>
              <a:sym typeface="Anaheim"/>
            </a:endParaRPr>
          </a:p>
        </p:txBody>
      </p:sp>
      <p:sp>
        <p:nvSpPr>
          <p:cNvPr id="16339" name="Google Shape;16339;p454"/>
          <p:cNvSpPr txBox="1"/>
          <p:nvPr/>
        </p:nvSpPr>
        <p:spPr>
          <a:xfrm>
            <a:off x="6959463" y="2281850"/>
            <a:ext cx="1648500" cy="4422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 Evaluation and Continuous Improvement</a:t>
            </a:r>
            <a:endParaRPr sz="1200">
              <a:solidFill>
                <a:schemeClr val="dk1"/>
              </a:solidFill>
              <a:latin typeface="Poppins"/>
              <a:ea typeface="Poppins"/>
              <a:cs typeface="Poppins"/>
              <a:sym typeface="Poppins"/>
            </a:endParaRPr>
          </a:p>
        </p:txBody>
      </p:sp>
      <p:sp>
        <p:nvSpPr>
          <p:cNvPr id="16340" name="Google Shape;16340;p454"/>
          <p:cNvSpPr txBox="1"/>
          <p:nvPr/>
        </p:nvSpPr>
        <p:spPr>
          <a:xfrm>
            <a:off x="6959463" y="2915825"/>
            <a:ext cx="1648500" cy="15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000">
                <a:solidFill>
                  <a:schemeClr val="dk1"/>
                </a:solidFill>
                <a:latin typeface="Anaheim"/>
                <a:ea typeface="Anaheim"/>
                <a:cs typeface="Anaheim"/>
                <a:sym typeface="Anaheim"/>
              </a:rPr>
              <a:t>- </a:t>
            </a:r>
            <a:r>
              <a:rPr lang="en" sz="1000">
                <a:solidFill>
                  <a:schemeClr val="dk1"/>
                </a:solidFill>
                <a:latin typeface="Anaheim"/>
                <a:ea typeface="Anaheim"/>
                <a:cs typeface="Anaheim"/>
                <a:sym typeface="Anaheim"/>
              </a:rPr>
              <a:t>Monitor metrics like feature usage rates, customer satisfaction scores, and employee confidence post-training.</a:t>
            </a:r>
            <a:endParaRPr sz="1000">
              <a:solidFill>
                <a:schemeClr val="dk1"/>
              </a:solidFill>
              <a:latin typeface="Anaheim"/>
              <a:ea typeface="Anaheim"/>
              <a:cs typeface="Anaheim"/>
              <a:sym typeface="Anaheim"/>
            </a:endParaRPr>
          </a:p>
        </p:txBody>
      </p:sp>
      <p:grpSp>
        <p:nvGrpSpPr>
          <p:cNvPr id="16341" name="Google Shape;16341;p454"/>
          <p:cNvGrpSpPr/>
          <p:nvPr/>
        </p:nvGrpSpPr>
        <p:grpSpPr>
          <a:xfrm>
            <a:off x="4163158" y="1366150"/>
            <a:ext cx="517400" cy="517400"/>
            <a:chOff x="6420602" y="1423553"/>
            <a:chExt cx="377224" cy="377224"/>
          </a:xfrm>
        </p:grpSpPr>
        <p:sp>
          <p:nvSpPr>
            <p:cNvPr id="16342" name="Google Shape;16342;p454"/>
            <p:cNvSpPr/>
            <p:nvPr/>
          </p:nvSpPr>
          <p:spPr>
            <a:xfrm>
              <a:off x="6555252" y="1507876"/>
              <a:ext cx="98722" cy="201343"/>
            </a:xfrm>
            <a:custGeom>
              <a:rect b="b" l="l" r="r" t="t"/>
              <a:pathLst>
                <a:path extrusionOk="0" h="5733" w="2811">
                  <a:moveTo>
                    <a:pt x="1379" y="0"/>
                  </a:moveTo>
                  <a:cubicBezTo>
                    <a:pt x="1365" y="0"/>
                    <a:pt x="1350" y="2"/>
                    <a:pt x="1334" y="5"/>
                  </a:cubicBezTo>
                  <a:cubicBezTo>
                    <a:pt x="1287" y="5"/>
                    <a:pt x="1215" y="100"/>
                    <a:pt x="1215" y="171"/>
                  </a:cubicBezTo>
                  <a:lnTo>
                    <a:pt x="1215" y="3505"/>
                  </a:lnTo>
                  <a:cubicBezTo>
                    <a:pt x="1215" y="3577"/>
                    <a:pt x="1311" y="3648"/>
                    <a:pt x="1406" y="3648"/>
                  </a:cubicBezTo>
                  <a:cubicBezTo>
                    <a:pt x="1501" y="3648"/>
                    <a:pt x="1549" y="3577"/>
                    <a:pt x="1549" y="3505"/>
                  </a:cubicBezTo>
                  <a:lnTo>
                    <a:pt x="1549" y="171"/>
                  </a:lnTo>
                  <a:cubicBezTo>
                    <a:pt x="1549" y="68"/>
                    <a:pt x="1477" y="0"/>
                    <a:pt x="1379" y="0"/>
                  </a:cubicBezTo>
                  <a:close/>
                  <a:moveTo>
                    <a:pt x="2430" y="243"/>
                  </a:moveTo>
                  <a:cubicBezTo>
                    <a:pt x="2341" y="243"/>
                    <a:pt x="2251" y="267"/>
                    <a:pt x="2168" y="314"/>
                  </a:cubicBezTo>
                  <a:cubicBezTo>
                    <a:pt x="1977" y="410"/>
                    <a:pt x="1858" y="600"/>
                    <a:pt x="1858" y="814"/>
                  </a:cubicBezTo>
                  <a:lnTo>
                    <a:pt x="1858" y="4958"/>
                  </a:lnTo>
                  <a:cubicBezTo>
                    <a:pt x="1858" y="5053"/>
                    <a:pt x="1906" y="5101"/>
                    <a:pt x="2001" y="5101"/>
                  </a:cubicBezTo>
                  <a:cubicBezTo>
                    <a:pt x="2096" y="5101"/>
                    <a:pt x="2168" y="5053"/>
                    <a:pt x="2168" y="4958"/>
                  </a:cubicBezTo>
                  <a:lnTo>
                    <a:pt x="2168" y="814"/>
                  </a:lnTo>
                  <a:cubicBezTo>
                    <a:pt x="2168" y="719"/>
                    <a:pt x="2239" y="648"/>
                    <a:pt x="2335" y="576"/>
                  </a:cubicBezTo>
                  <a:cubicBezTo>
                    <a:pt x="2358" y="564"/>
                    <a:pt x="2394" y="558"/>
                    <a:pt x="2436" y="558"/>
                  </a:cubicBezTo>
                  <a:cubicBezTo>
                    <a:pt x="2478" y="558"/>
                    <a:pt x="2525" y="564"/>
                    <a:pt x="2573" y="576"/>
                  </a:cubicBezTo>
                  <a:cubicBezTo>
                    <a:pt x="2592" y="583"/>
                    <a:pt x="2613" y="586"/>
                    <a:pt x="2633" y="586"/>
                  </a:cubicBezTo>
                  <a:cubicBezTo>
                    <a:pt x="2690" y="586"/>
                    <a:pt x="2746" y="564"/>
                    <a:pt x="2763" y="529"/>
                  </a:cubicBezTo>
                  <a:cubicBezTo>
                    <a:pt x="2811" y="457"/>
                    <a:pt x="2763" y="338"/>
                    <a:pt x="2692" y="314"/>
                  </a:cubicBezTo>
                  <a:cubicBezTo>
                    <a:pt x="2608" y="267"/>
                    <a:pt x="2519" y="243"/>
                    <a:pt x="2430" y="243"/>
                  </a:cubicBezTo>
                  <a:close/>
                  <a:moveTo>
                    <a:pt x="346" y="838"/>
                  </a:moveTo>
                  <a:cubicBezTo>
                    <a:pt x="257" y="838"/>
                    <a:pt x="168" y="862"/>
                    <a:pt x="96" y="910"/>
                  </a:cubicBezTo>
                  <a:cubicBezTo>
                    <a:pt x="25" y="933"/>
                    <a:pt x="1" y="1005"/>
                    <a:pt x="1" y="1076"/>
                  </a:cubicBezTo>
                  <a:cubicBezTo>
                    <a:pt x="18" y="1165"/>
                    <a:pt x="89" y="1214"/>
                    <a:pt x="162" y="1214"/>
                  </a:cubicBezTo>
                  <a:cubicBezTo>
                    <a:pt x="188" y="1214"/>
                    <a:pt x="214" y="1208"/>
                    <a:pt x="239" y="1195"/>
                  </a:cubicBezTo>
                  <a:cubicBezTo>
                    <a:pt x="275" y="1184"/>
                    <a:pt x="310" y="1178"/>
                    <a:pt x="349" y="1178"/>
                  </a:cubicBezTo>
                  <a:cubicBezTo>
                    <a:pt x="388" y="1178"/>
                    <a:pt x="429" y="1184"/>
                    <a:pt x="477" y="1195"/>
                  </a:cubicBezTo>
                  <a:cubicBezTo>
                    <a:pt x="572" y="1243"/>
                    <a:pt x="620" y="1362"/>
                    <a:pt x="620" y="1434"/>
                  </a:cubicBezTo>
                  <a:lnTo>
                    <a:pt x="620" y="5577"/>
                  </a:lnTo>
                  <a:cubicBezTo>
                    <a:pt x="620" y="5649"/>
                    <a:pt x="691" y="5720"/>
                    <a:pt x="739" y="5720"/>
                  </a:cubicBezTo>
                  <a:cubicBezTo>
                    <a:pt x="757" y="5729"/>
                    <a:pt x="774" y="5733"/>
                    <a:pt x="791" y="5733"/>
                  </a:cubicBezTo>
                  <a:cubicBezTo>
                    <a:pt x="866" y="5733"/>
                    <a:pt x="930" y="5655"/>
                    <a:pt x="930" y="5577"/>
                  </a:cubicBezTo>
                  <a:lnTo>
                    <a:pt x="930" y="1410"/>
                  </a:lnTo>
                  <a:cubicBezTo>
                    <a:pt x="930" y="1172"/>
                    <a:pt x="811" y="1005"/>
                    <a:pt x="596" y="910"/>
                  </a:cubicBezTo>
                  <a:cubicBezTo>
                    <a:pt x="525" y="862"/>
                    <a:pt x="435" y="838"/>
                    <a:pt x="346" y="83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3" name="Google Shape;16343;p454"/>
            <p:cNvSpPr/>
            <p:nvPr/>
          </p:nvSpPr>
          <p:spPr>
            <a:xfrm>
              <a:off x="6654782" y="1532285"/>
              <a:ext cx="68624" cy="67149"/>
            </a:xfrm>
            <a:custGeom>
              <a:rect b="b" l="l" r="r" t="t"/>
              <a:pathLst>
                <a:path extrusionOk="0" h="1912" w="1954">
                  <a:moveTo>
                    <a:pt x="986" y="0"/>
                  </a:moveTo>
                  <a:cubicBezTo>
                    <a:pt x="935" y="0"/>
                    <a:pt x="882" y="24"/>
                    <a:pt x="834" y="72"/>
                  </a:cubicBezTo>
                  <a:lnTo>
                    <a:pt x="96" y="810"/>
                  </a:lnTo>
                  <a:cubicBezTo>
                    <a:pt x="1" y="905"/>
                    <a:pt x="1" y="1024"/>
                    <a:pt x="96" y="1096"/>
                  </a:cubicBezTo>
                  <a:lnTo>
                    <a:pt x="834" y="1858"/>
                  </a:lnTo>
                  <a:cubicBezTo>
                    <a:pt x="882" y="1894"/>
                    <a:pt x="935" y="1911"/>
                    <a:pt x="986" y="1911"/>
                  </a:cubicBezTo>
                  <a:cubicBezTo>
                    <a:pt x="1037" y="1911"/>
                    <a:pt x="1084" y="1894"/>
                    <a:pt x="1120" y="1858"/>
                  </a:cubicBezTo>
                  <a:lnTo>
                    <a:pt x="1882" y="1096"/>
                  </a:lnTo>
                  <a:cubicBezTo>
                    <a:pt x="1954" y="1024"/>
                    <a:pt x="1954" y="905"/>
                    <a:pt x="1882" y="810"/>
                  </a:cubicBezTo>
                  <a:lnTo>
                    <a:pt x="1120" y="72"/>
                  </a:lnTo>
                  <a:cubicBezTo>
                    <a:pt x="1084" y="24"/>
                    <a:pt x="1037" y="0"/>
                    <a:pt x="986" y="0"/>
                  </a:cubicBezTo>
                  <a:close/>
                </a:path>
              </a:pathLst>
            </a:custGeom>
            <a:solidFill>
              <a:srgbClr val="FFC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4" name="Google Shape;16344;p454"/>
            <p:cNvSpPr/>
            <p:nvPr/>
          </p:nvSpPr>
          <p:spPr>
            <a:xfrm>
              <a:off x="6560274" y="1423553"/>
              <a:ext cx="29325" cy="29290"/>
            </a:xfrm>
            <a:custGeom>
              <a:rect b="b" l="l" r="r" t="t"/>
              <a:pathLst>
                <a:path extrusionOk="0" h="834" w="835">
                  <a:moveTo>
                    <a:pt x="429" y="0"/>
                  </a:moveTo>
                  <a:cubicBezTo>
                    <a:pt x="191" y="0"/>
                    <a:pt x="1" y="191"/>
                    <a:pt x="1" y="429"/>
                  </a:cubicBezTo>
                  <a:cubicBezTo>
                    <a:pt x="1" y="667"/>
                    <a:pt x="191" y="834"/>
                    <a:pt x="429" y="834"/>
                  </a:cubicBezTo>
                  <a:cubicBezTo>
                    <a:pt x="668" y="834"/>
                    <a:pt x="834" y="667"/>
                    <a:pt x="834" y="429"/>
                  </a:cubicBezTo>
                  <a:cubicBezTo>
                    <a:pt x="834" y="191"/>
                    <a:pt x="668" y="0"/>
                    <a:pt x="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5" name="Google Shape;16345;p454"/>
            <p:cNvSpPr/>
            <p:nvPr/>
          </p:nvSpPr>
          <p:spPr>
            <a:xfrm>
              <a:off x="6430646" y="1580329"/>
              <a:ext cx="358013" cy="54015"/>
            </a:xfrm>
            <a:custGeom>
              <a:rect b="b" l="l" r="r" t="t"/>
              <a:pathLst>
                <a:path extrusionOk="0" h="1538" w="10194">
                  <a:moveTo>
                    <a:pt x="187" y="1"/>
                  </a:moveTo>
                  <a:cubicBezTo>
                    <a:pt x="155" y="1"/>
                    <a:pt x="122" y="11"/>
                    <a:pt x="96" y="37"/>
                  </a:cubicBezTo>
                  <a:cubicBezTo>
                    <a:pt x="48" y="61"/>
                    <a:pt x="0" y="180"/>
                    <a:pt x="72" y="252"/>
                  </a:cubicBezTo>
                  <a:lnTo>
                    <a:pt x="905" y="1490"/>
                  </a:lnTo>
                  <a:cubicBezTo>
                    <a:pt x="929" y="1514"/>
                    <a:pt x="953" y="1538"/>
                    <a:pt x="1024" y="1538"/>
                  </a:cubicBezTo>
                  <a:cubicBezTo>
                    <a:pt x="1048" y="1538"/>
                    <a:pt x="1072" y="1538"/>
                    <a:pt x="1120" y="1514"/>
                  </a:cubicBezTo>
                  <a:cubicBezTo>
                    <a:pt x="1167" y="1490"/>
                    <a:pt x="1191" y="1371"/>
                    <a:pt x="1144" y="1323"/>
                  </a:cubicBezTo>
                  <a:lnTo>
                    <a:pt x="310" y="61"/>
                  </a:lnTo>
                  <a:cubicBezTo>
                    <a:pt x="295" y="31"/>
                    <a:pt x="242" y="1"/>
                    <a:pt x="187" y="1"/>
                  </a:cubicBezTo>
                  <a:close/>
                  <a:moveTo>
                    <a:pt x="10023" y="1"/>
                  </a:moveTo>
                  <a:cubicBezTo>
                    <a:pt x="9972" y="1"/>
                    <a:pt x="9914" y="31"/>
                    <a:pt x="9883" y="61"/>
                  </a:cubicBezTo>
                  <a:lnTo>
                    <a:pt x="9050" y="1323"/>
                  </a:lnTo>
                  <a:cubicBezTo>
                    <a:pt x="9002" y="1371"/>
                    <a:pt x="9026" y="1490"/>
                    <a:pt x="9098" y="1514"/>
                  </a:cubicBezTo>
                  <a:cubicBezTo>
                    <a:pt x="9121" y="1538"/>
                    <a:pt x="9145" y="1538"/>
                    <a:pt x="9169" y="1538"/>
                  </a:cubicBezTo>
                  <a:cubicBezTo>
                    <a:pt x="9240" y="1538"/>
                    <a:pt x="9264" y="1514"/>
                    <a:pt x="9288" y="1490"/>
                  </a:cubicBezTo>
                  <a:lnTo>
                    <a:pt x="10122" y="252"/>
                  </a:lnTo>
                  <a:cubicBezTo>
                    <a:pt x="10193" y="156"/>
                    <a:pt x="10169" y="61"/>
                    <a:pt x="10098" y="37"/>
                  </a:cubicBezTo>
                  <a:cubicBezTo>
                    <a:pt x="10080" y="11"/>
                    <a:pt x="10053" y="1"/>
                    <a:pt x="10023" y="1"/>
                  </a:cubicBezTo>
                  <a:close/>
                </a:path>
              </a:pathLst>
            </a:custGeom>
            <a:solidFill>
              <a:srgbClr val="916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6" name="Google Shape;16346;p454"/>
            <p:cNvSpPr/>
            <p:nvPr/>
          </p:nvSpPr>
          <p:spPr>
            <a:xfrm>
              <a:off x="6448206" y="1623351"/>
              <a:ext cx="319522" cy="131419"/>
            </a:xfrm>
            <a:custGeom>
              <a:rect b="b" l="l" r="r" t="t"/>
              <a:pathLst>
                <a:path extrusionOk="0" h="3742" w="9098">
                  <a:moveTo>
                    <a:pt x="8791" y="1"/>
                  </a:moveTo>
                  <a:cubicBezTo>
                    <a:pt x="8775" y="1"/>
                    <a:pt x="8758" y="1"/>
                    <a:pt x="8740" y="3"/>
                  </a:cubicBezTo>
                  <a:lnTo>
                    <a:pt x="334" y="3"/>
                  </a:lnTo>
                  <a:cubicBezTo>
                    <a:pt x="167" y="3"/>
                    <a:pt x="1" y="146"/>
                    <a:pt x="48" y="337"/>
                  </a:cubicBezTo>
                  <a:cubicBezTo>
                    <a:pt x="72" y="503"/>
                    <a:pt x="191" y="622"/>
                    <a:pt x="358" y="622"/>
                  </a:cubicBezTo>
                  <a:lnTo>
                    <a:pt x="572" y="622"/>
                  </a:lnTo>
                  <a:lnTo>
                    <a:pt x="2263" y="2670"/>
                  </a:lnTo>
                  <a:cubicBezTo>
                    <a:pt x="2834" y="3361"/>
                    <a:pt x="3668" y="3742"/>
                    <a:pt x="4573" y="3742"/>
                  </a:cubicBezTo>
                  <a:cubicBezTo>
                    <a:pt x="5454" y="3742"/>
                    <a:pt x="6288" y="3361"/>
                    <a:pt x="6859" y="2670"/>
                  </a:cubicBezTo>
                  <a:lnTo>
                    <a:pt x="8550" y="622"/>
                  </a:lnTo>
                  <a:lnTo>
                    <a:pt x="8764" y="622"/>
                  </a:lnTo>
                  <a:cubicBezTo>
                    <a:pt x="8955" y="622"/>
                    <a:pt x="9098" y="479"/>
                    <a:pt x="9098" y="289"/>
                  </a:cubicBezTo>
                  <a:cubicBezTo>
                    <a:pt x="9098" y="134"/>
                    <a:pt x="8996" y="1"/>
                    <a:pt x="8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7" name="Google Shape;16347;p454"/>
            <p:cNvSpPr/>
            <p:nvPr/>
          </p:nvSpPr>
          <p:spPr>
            <a:xfrm>
              <a:off x="6469102" y="1644353"/>
              <a:ext cx="281065" cy="109610"/>
            </a:xfrm>
            <a:custGeom>
              <a:rect b="b" l="l" r="r" t="t"/>
              <a:pathLst>
                <a:path extrusionOk="0" h="3121" w="8003">
                  <a:moveTo>
                    <a:pt x="1" y="0"/>
                  </a:moveTo>
                  <a:lnTo>
                    <a:pt x="1716" y="2049"/>
                  </a:lnTo>
                  <a:cubicBezTo>
                    <a:pt x="2263" y="2739"/>
                    <a:pt x="3097" y="3120"/>
                    <a:pt x="4002" y="3120"/>
                  </a:cubicBezTo>
                  <a:cubicBezTo>
                    <a:pt x="4883" y="3120"/>
                    <a:pt x="5740" y="2739"/>
                    <a:pt x="6288" y="2049"/>
                  </a:cubicBezTo>
                  <a:lnTo>
                    <a:pt x="80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8" name="Google Shape;16348;p454"/>
            <p:cNvSpPr/>
            <p:nvPr/>
          </p:nvSpPr>
          <p:spPr>
            <a:xfrm>
              <a:off x="6597080" y="1643510"/>
              <a:ext cx="153088" cy="110452"/>
            </a:xfrm>
            <a:custGeom>
              <a:rect b="b" l="l" r="r" t="t"/>
              <a:pathLst>
                <a:path extrusionOk="0" h="3145" w="4359">
                  <a:moveTo>
                    <a:pt x="3620" y="1"/>
                  </a:moveTo>
                  <a:lnTo>
                    <a:pt x="1930" y="2049"/>
                  </a:lnTo>
                  <a:cubicBezTo>
                    <a:pt x="1429" y="2644"/>
                    <a:pt x="739" y="3025"/>
                    <a:pt x="1" y="3120"/>
                  </a:cubicBezTo>
                  <a:cubicBezTo>
                    <a:pt x="120" y="3144"/>
                    <a:pt x="239" y="3144"/>
                    <a:pt x="358" y="3144"/>
                  </a:cubicBezTo>
                  <a:cubicBezTo>
                    <a:pt x="1239" y="3144"/>
                    <a:pt x="2096" y="2763"/>
                    <a:pt x="2644" y="2073"/>
                  </a:cubicBezTo>
                  <a:lnTo>
                    <a:pt x="4359" y="24"/>
                  </a:lnTo>
                  <a:lnTo>
                    <a:pt x="4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9" name="Google Shape;16349;p454"/>
            <p:cNvSpPr/>
            <p:nvPr/>
          </p:nvSpPr>
          <p:spPr>
            <a:xfrm>
              <a:off x="6479990" y="1522451"/>
              <a:ext cx="74454" cy="69678"/>
            </a:xfrm>
            <a:custGeom>
              <a:rect b="b" l="l" r="r" t="t"/>
              <a:pathLst>
                <a:path extrusionOk="0" h="1984" w="2120">
                  <a:moveTo>
                    <a:pt x="513" y="1"/>
                  </a:moveTo>
                  <a:cubicBezTo>
                    <a:pt x="489" y="1"/>
                    <a:pt x="465" y="6"/>
                    <a:pt x="453" y="18"/>
                  </a:cubicBezTo>
                  <a:cubicBezTo>
                    <a:pt x="1" y="471"/>
                    <a:pt x="1" y="1209"/>
                    <a:pt x="453" y="1662"/>
                  </a:cubicBezTo>
                  <a:cubicBezTo>
                    <a:pt x="679" y="1876"/>
                    <a:pt x="977" y="1983"/>
                    <a:pt x="1275" y="1983"/>
                  </a:cubicBezTo>
                  <a:cubicBezTo>
                    <a:pt x="1572" y="1983"/>
                    <a:pt x="1870" y="1876"/>
                    <a:pt x="2096" y="1662"/>
                  </a:cubicBezTo>
                  <a:cubicBezTo>
                    <a:pt x="2120" y="1614"/>
                    <a:pt x="2120" y="1566"/>
                    <a:pt x="2096" y="1543"/>
                  </a:cubicBezTo>
                  <a:lnTo>
                    <a:pt x="572" y="18"/>
                  </a:lnTo>
                  <a:cubicBezTo>
                    <a:pt x="560" y="6"/>
                    <a:pt x="536" y="1"/>
                    <a:pt x="5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0" name="Google Shape;16350;p454"/>
            <p:cNvSpPr/>
            <p:nvPr/>
          </p:nvSpPr>
          <p:spPr>
            <a:xfrm>
              <a:off x="6503415" y="1537307"/>
              <a:ext cx="35155" cy="34102"/>
            </a:xfrm>
            <a:custGeom>
              <a:rect b="b" l="l" r="r" t="t"/>
              <a:pathLst>
                <a:path extrusionOk="0" h="971" w="1001">
                  <a:moveTo>
                    <a:pt x="286" y="0"/>
                  </a:moveTo>
                  <a:cubicBezTo>
                    <a:pt x="262" y="0"/>
                    <a:pt x="238" y="48"/>
                    <a:pt x="191" y="72"/>
                  </a:cubicBezTo>
                  <a:cubicBezTo>
                    <a:pt x="0" y="286"/>
                    <a:pt x="0" y="596"/>
                    <a:pt x="191" y="810"/>
                  </a:cubicBezTo>
                  <a:cubicBezTo>
                    <a:pt x="298" y="917"/>
                    <a:pt x="435" y="971"/>
                    <a:pt x="572" y="971"/>
                  </a:cubicBezTo>
                  <a:cubicBezTo>
                    <a:pt x="709" y="971"/>
                    <a:pt x="846" y="917"/>
                    <a:pt x="953" y="810"/>
                  </a:cubicBezTo>
                  <a:cubicBezTo>
                    <a:pt x="977" y="786"/>
                    <a:pt x="977" y="762"/>
                    <a:pt x="1001" y="715"/>
                  </a:cubicBezTo>
                  <a:lnTo>
                    <a:pt x="286" y="0"/>
                  </a:lnTo>
                  <a:close/>
                </a:path>
              </a:pathLst>
            </a:custGeom>
            <a:solidFill>
              <a:srgbClr val="8CE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1" name="Google Shape;16351;p454"/>
            <p:cNvSpPr/>
            <p:nvPr/>
          </p:nvSpPr>
          <p:spPr>
            <a:xfrm>
              <a:off x="6600416" y="1431279"/>
              <a:ext cx="74490" cy="70310"/>
            </a:xfrm>
            <a:custGeom>
              <a:rect b="b" l="l" r="r" t="t"/>
              <a:pathLst>
                <a:path extrusionOk="0" h="2002" w="2121">
                  <a:moveTo>
                    <a:pt x="1608" y="1"/>
                  </a:moveTo>
                  <a:cubicBezTo>
                    <a:pt x="1584" y="1"/>
                    <a:pt x="1561" y="7"/>
                    <a:pt x="1549" y="19"/>
                  </a:cubicBezTo>
                  <a:lnTo>
                    <a:pt x="25" y="1543"/>
                  </a:lnTo>
                  <a:cubicBezTo>
                    <a:pt x="1" y="1567"/>
                    <a:pt x="1" y="1638"/>
                    <a:pt x="25" y="1662"/>
                  </a:cubicBezTo>
                  <a:cubicBezTo>
                    <a:pt x="251" y="1888"/>
                    <a:pt x="549" y="2001"/>
                    <a:pt x="846" y="2001"/>
                  </a:cubicBezTo>
                  <a:cubicBezTo>
                    <a:pt x="1144" y="2001"/>
                    <a:pt x="1442" y="1888"/>
                    <a:pt x="1668" y="1662"/>
                  </a:cubicBezTo>
                  <a:cubicBezTo>
                    <a:pt x="2120" y="1209"/>
                    <a:pt x="2120" y="471"/>
                    <a:pt x="1668" y="19"/>
                  </a:cubicBezTo>
                  <a:cubicBezTo>
                    <a:pt x="1656" y="7"/>
                    <a:pt x="1632"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2" name="Google Shape;16352;p454"/>
            <p:cNvSpPr/>
            <p:nvPr/>
          </p:nvSpPr>
          <p:spPr>
            <a:xfrm>
              <a:off x="6615483" y="1445292"/>
              <a:ext cx="35998" cy="34137"/>
            </a:xfrm>
            <a:custGeom>
              <a:rect b="b" l="l" r="r" t="t"/>
              <a:pathLst>
                <a:path extrusionOk="0" h="972" w="1025">
                  <a:moveTo>
                    <a:pt x="739" y="1"/>
                  </a:moveTo>
                  <a:lnTo>
                    <a:pt x="0" y="715"/>
                  </a:lnTo>
                  <a:cubicBezTo>
                    <a:pt x="0" y="763"/>
                    <a:pt x="48" y="787"/>
                    <a:pt x="72" y="810"/>
                  </a:cubicBezTo>
                  <a:cubicBezTo>
                    <a:pt x="179" y="918"/>
                    <a:pt x="310" y="971"/>
                    <a:pt x="441" y="971"/>
                  </a:cubicBezTo>
                  <a:cubicBezTo>
                    <a:pt x="572" y="971"/>
                    <a:pt x="703" y="918"/>
                    <a:pt x="810" y="810"/>
                  </a:cubicBezTo>
                  <a:cubicBezTo>
                    <a:pt x="1024" y="596"/>
                    <a:pt x="1024" y="286"/>
                    <a:pt x="810" y="72"/>
                  </a:cubicBezTo>
                  <a:cubicBezTo>
                    <a:pt x="786" y="48"/>
                    <a:pt x="763" y="48"/>
                    <a:pt x="739" y="1"/>
                  </a:cubicBezTo>
                  <a:close/>
                </a:path>
              </a:pathLst>
            </a:custGeom>
            <a:solidFill>
              <a:srgbClr val="C8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3" name="Google Shape;16353;p454"/>
            <p:cNvSpPr/>
            <p:nvPr/>
          </p:nvSpPr>
          <p:spPr>
            <a:xfrm>
              <a:off x="6510087" y="1447821"/>
              <a:ext cx="226700" cy="69432"/>
            </a:xfrm>
            <a:custGeom>
              <a:rect b="b" l="l" r="r" t="t"/>
              <a:pathLst>
                <a:path extrusionOk="0" h="1977" w="6455">
                  <a:moveTo>
                    <a:pt x="334" y="0"/>
                  </a:moveTo>
                  <a:cubicBezTo>
                    <a:pt x="239" y="0"/>
                    <a:pt x="191" y="48"/>
                    <a:pt x="191" y="143"/>
                  </a:cubicBezTo>
                  <a:lnTo>
                    <a:pt x="191" y="524"/>
                  </a:lnTo>
                  <a:cubicBezTo>
                    <a:pt x="191" y="595"/>
                    <a:pt x="215" y="619"/>
                    <a:pt x="239" y="643"/>
                  </a:cubicBezTo>
                  <a:lnTo>
                    <a:pt x="406" y="810"/>
                  </a:lnTo>
                  <a:lnTo>
                    <a:pt x="168" y="810"/>
                  </a:lnTo>
                  <a:cubicBezTo>
                    <a:pt x="72" y="810"/>
                    <a:pt x="1" y="857"/>
                    <a:pt x="1" y="953"/>
                  </a:cubicBezTo>
                  <a:cubicBezTo>
                    <a:pt x="1" y="1048"/>
                    <a:pt x="72" y="1096"/>
                    <a:pt x="168" y="1096"/>
                  </a:cubicBezTo>
                  <a:lnTo>
                    <a:pt x="715" y="1096"/>
                  </a:lnTo>
                  <a:lnTo>
                    <a:pt x="1525" y="1905"/>
                  </a:lnTo>
                  <a:cubicBezTo>
                    <a:pt x="1549" y="1929"/>
                    <a:pt x="1620" y="1953"/>
                    <a:pt x="1644" y="1953"/>
                  </a:cubicBezTo>
                  <a:cubicBezTo>
                    <a:pt x="1692" y="1953"/>
                    <a:pt x="1739" y="1929"/>
                    <a:pt x="1763" y="1905"/>
                  </a:cubicBezTo>
                  <a:cubicBezTo>
                    <a:pt x="1835" y="1834"/>
                    <a:pt x="1835" y="1739"/>
                    <a:pt x="1763" y="1691"/>
                  </a:cubicBezTo>
                  <a:lnTo>
                    <a:pt x="1311" y="1358"/>
                  </a:lnTo>
                  <a:lnTo>
                    <a:pt x="1311" y="810"/>
                  </a:lnTo>
                  <a:cubicBezTo>
                    <a:pt x="1311" y="715"/>
                    <a:pt x="1263" y="643"/>
                    <a:pt x="1168" y="643"/>
                  </a:cubicBezTo>
                  <a:cubicBezTo>
                    <a:pt x="1072" y="643"/>
                    <a:pt x="1025" y="715"/>
                    <a:pt x="1025" y="810"/>
                  </a:cubicBezTo>
                  <a:lnTo>
                    <a:pt x="1025" y="1048"/>
                  </a:lnTo>
                  <a:lnTo>
                    <a:pt x="477" y="500"/>
                  </a:lnTo>
                  <a:lnTo>
                    <a:pt x="477" y="143"/>
                  </a:lnTo>
                  <a:cubicBezTo>
                    <a:pt x="477" y="48"/>
                    <a:pt x="429" y="0"/>
                    <a:pt x="334" y="0"/>
                  </a:cubicBezTo>
                  <a:close/>
                  <a:moveTo>
                    <a:pt x="6074" y="405"/>
                  </a:moveTo>
                  <a:cubicBezTo>
                    <a:pt x="6002" y="405"/>
                    <a:pt x="5931" y="476"/>
                    <a:pt x="5931" y="548"/>
                  </a:cubicBezTo>
                  <a:lnTo>
                    <a:pt x="5931" y="905"/>
                  </a:lnTo>
                  <a:lnTo>
                    <a:pt x="5121" y="1715"/>
                  </a:lnTo>
                  <a:cubicBezTo>
                    <a:pt x="5073" y="1786"/>
                    <a:pt x="5073" y="1858"/>
                    <a:pt x="5121" y="1929"/>
                  </a:cubicBezTo>
                  <a:cubicBezTo>
                    <a:pt x="5169" y="1953"/>
                    <a:pt x="5192" y="1977"/>
                    <a:pt x="5240" y="1977"/>
                  </a:cubicBezTo>
                  <a:cubicBezTo>
                    <a:pt x="5288" y="1977"/>
                    <a:pt x="5335" y="1953"/>
                    <a:pt x="5359" y="1929"/>
                  </a:cubicBezTo>
                  <a:lnTo>
                    <a:pt x="5764" y="1548"/>
                  </a:lnTo>
                  <a:lnTo>
                    <a:pt x="6312" y="1548"/>
                  </a:lnTo>
                  <a:cubicBezTo>
                    <a:pt x="6407" y="1548"/>
                    <a:pt x="6455" y="1477"/>
                    <a:pt x="6455" y="1381"/>
                  </a:cubicBezTo>
                  <a:cubicBezTo>
                    <a:pt x="6407" y="1310"/>
                    <a:pt x="6359" y="1238"/>
                    <a:pt x="6264" y="1238"/>
                  </a:cubicBezTo>
                  <a:lnTo>
                    <a:pt x="6026" y="1238"/>
                  </a:lnTo>
                  <a:lnTo>
                    <a:pt x="6169" y="1096"/>
                  </a:lnTo>
                  <a:cubicBezTo>
                    <a:pt x="6193" y="1072"/>
                    <a:pt x="6240" y="1048"/>
                    <a:pt x="6240" y="976"/>
                  </a:cubicBezTo>
                  <a:lnTo>
                    <a:pt x="6240" y="548"/>
                  </a:lnTo>
                  <a:cubicBezTo>
                    <a:pt x="6240" y="476"/>
                    <a:pt x="6169" y="405"/>
                    <a:pt x="6074" y="4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4" name="Google Shape;16354;p454"/>
            <p:cNvSpPr/>
            <p:nvPr/>
          </p:nvSpPr>
          <p:spPr>
            <a:xfrm>
              <a:off x="6465766" y="1762285"/>
              <a:ext cx="286930" cy="38492"/>
            </a:xfrm>
            <a:custGeom>
              <a:rect b="b" l="l" r="r" t="t"/>
              <a:pathLst>
                <a:path extrusionOk="0" h="1096" w="8170">
                  <a:moveTo>
                    <a:pt x="120" y="0"/>
                  </a:moveTo>
                  <a:cubicBezTo>
                    <a:pt x="48" y="0"/>
                    <a:pt x="1" y="72"/>
                    <a:pt x="1" y="119"/>
                  </a:cubicBezTo>
                  <a:lnTo>
                    <a:pt x="1" y="953"/>
                  </a:lnTo>
                  <a:cubicBezTo>
                    <a:pt x="1" y="1024"/>
                    <a:pt x="48" y="1072"/>
                    <a:pt x="120" y="1072"/>
                  </a:cubicBezTo>
                  <a:lnTo>
                    <a:pt x="1834" y="1072"/>
                  </a:lnTo>
                  <a:cubicBezTo>
                    <a:pt x="1906" y="1072"/>
                    <a:pt x="1953" y="1024"/>
                    <a:pt x="1953" y="953"/>
                  </a:cubicBezTo>
                  <a:lnTo>
                    <a:pt x="1953" y="119"/>
                  </a:lnTo>
                  <a:cubicBezTo>
                    <a:pt x="1953" y="72"/>
                    <a:pt x="1906" y="24"/>
                    <a:pt x="1834" y="0"/>
                  </a:cubicBezTo>
                  <a:close/>
                  <a:moveTo>
                    <a:pt x="6335" y="24"/>
                  </a:moveTo>
                  <a:cubicBezTo>
                    <a:pt x="6264" y="24"/>
                    <a:pt x="6216" y="96"/>
                    <a:pt x="6216" y="143"/>
                  </a:cubicBezTo>
                  <a:lnTo>
                    <a:pt x="6216" y="977"/>
                  </a:lnTo>
                  <a:cubicBezTo>
                    <a:pt x="6216" y="1048"/>
                    <a:pt x="6264" y="1096"/>
                    <a:pt x="6335" y="1096"/>
                  </a:cubicBezTo>
                  <a:lnTo>
                    <a:pt x="8050" y="1096"/>
                  </a:lnTo>
                  <a:cubicBezTo>
                    <a:pt x="8121" y="1096"/>
                    <a:pt x="8169" y="1048"/>
                    <a:pt x="8169" y="977"/>
                  </a:cubicBezTo>
                  <a:lnTo>
                    <a:pt x="8169" y="119"/>
                  </a:lnTo>
                  <a:cubicBezTo>
                    <a:pt x="8169" y="72"/>
                    <a:pt x="8121" y="24"/>
                    <a:pt x="8050" y="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5" name="Google Shape;16355;p454"/>
            <p:cNvSpPr/>
            <p:nvPr/>
          </p:nvSpPr>
          <p:spPr>
            <a:xfrm>
              <a:off x="6420602" y="1570741"/>
              <a:ext cx="377224" cy="207454"/>
            </a:xfrm>
            <a:custGeom>
              <a:rect b="b" l="l" r="r" t="t"/>
              <a:pathLst>
                <a:path extrusionOk="0" h="5907" w="10741">
                  <a:moveTo>
                    <a:pt x="453" y="1"/>
                  </a:moveTo>
                  <a:cubicBezTo>
                    <a:pt x="215" y="1"/>
                    <a:pt x="24" y="191"/>
                    <a:pt x="24" y="429"/>
                  </a:cubicBezTo>
                  <a:cubicBezTo>
                    <a:pt x="24" y="668"/>
                    <a:pt x="215" y="834"/>
                    <a:pt x="453" y="834"/>
                  </a:cubicBezTo>
                  <a:cubicBezTo>
                    <a:pt x="667" y="834"/>
                    <a:pt x="858" y="668"/>
                    <a:pt x="858" y="429"/>
                  </a:cubicBezTo>
                  <a:cubicBezTo>
                    <a:pt x="858" y="191"/>
                    <a:pt x="667" y="1"/>
                    <a:pt x="453" y="1"/>
                  </a:cubicBezTo>
                  <a:close/>
                  <a:moveTo>
                    <a:pt x="10336" y="1"/>
                  </a:moveTo>
                  <a:cubicBezTo>
                    <a:pt x="10098" y="1"/>
                    <a:pt x="9908" y="191"/>
                    <a:pt x="9908" y="429"/>
                  </a:cubicBezTo>
                  <a:cubicBezTo>
                    <a:pt x="9908" y="668"/>
                    <a:pt x="10098" y="834"/>
                    <a:pt x="10336" y="834"/>
                  </a:cubicBezTo>
                  <a:cubicBezTo>
                    <a:pt x="10574" y="834"/>
                    <a:pt x="10741" y="668"/>
                    <a:pt x="10741" y="429"/>
                  </a:cubicBezTo>
                  <a:cubicBezTo>
                    <a:pt x="10741" y="191"/>
                    <a:pt x="10574" y="1"/>
                    <a:pt x="10336" y="1"/>
                  </a:cubicBezTo>
                  <a:close/>
                  <a:moveTo>
                    <a:pt x="120" y="4835"/>
                  </a:moveTo>
                  <a:cubicBezTo>
                    <a:pt x="48" y="4835"/>
                    <a:pt x="1" y="4883"/>
                    <a:pt x="1" y="4954"/>
                  </a:cubicBezTo>
                  <a:lnTo>
                    <a:pt x="1" y="5788"/>
                  </a:lnTo>
                  <a:cubicBezTo>
                    <a:pt x="1" y="5835"/>
                    <a:pt x="48" y="5907"/>
                    <a:pt x="120" y="5907"/>
                  </a:cubicBezTo>
                  <a:lnTo>
                    <a:pt x="10622" y="5907"/>
                  </a:lnTo>
                  <a:cubicBezTo>
                    <a:pt x="10693" y="5907"/>
                    <a:pt x="10741" y="5835"/>
                    <a:pt x="10741" y="5788"/>
                  </a:cubicBezTo>
                  <a:lnTo>
                    <a:pt x="10741" y="4954"/>
                  </a:lnTo>
                  <a:cubicBezTo>
                    <a:pt x="10741" y="4883"/>
                    <a:pt x="10693" y="4835"/>
                    <a:pt x="10622" y="48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6" name="Google Shape;16356;p454"/>
            <p:cNvSpPr/>
            <p:nvPr/>
          </p:nvSpPr>
          <p:spPr>
            <a:xfrm>
              <a:off x="6771872" y="1740546"/>
              <a:ext cx="25954" cy="37649"/>
            </a:xfrm>
            <a:custGeom>
              <a:rect b="b" l="l" r="r" t="t"/>
              <a:pathLst>
                <a:path extrusionOk="0" h="1072" w="739">
                  <a:moveTo>
                    <a:pt x="1" y="0"/>
                  </a:moveTo>
                  <a:cubicBezTo>
                    <a:pt x="48" y="0"/>
                    <a:pt x="120" y="48"/>
                    <a:pt x="120" y="119"/>
                  </a:cubicBezTo>
                  <a:lnTo>
                    <a:pt x="120" y="953"/>
                  </a:lnTo>
                  <a:cubicBezTo>
                    <a:pt x="120" y="1000"/>
                    <a:pt x="48" y="1072"/>
                    <a:pt x="1" y="1072"/>
                  </a:cubicBezTo>
                  <a:lnTo>
                    <a:pt x="620" y="1072"/>
                  </a:lnTo>
                  <a:cubicBezTo>
                    <a:pt x="691" y="1072"/>
                    <a:pt x="739" y="1000"/>
                    <a:pt x="739" y="953"/>
                  </a:cubicBezTo>
                  <a:lnTo>
                    <a:pt x="739" y="119"/>
                  </a:lnTo>
                  <a:cubicBezTo>
                    <a:pt x="739" y="48"/>
                    <a:pt x="691" y="0"/>
                    <a:pt x="620" y="0"/>
                  </a:cubicBezTo>
                  <a:close/>
                </a:path>
              </a:pathLst>
            </a:custGeom>
            <a:solidFill>
              <a:srgbClr val="D59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7" name="Google Shape;16357;p454"/>
          <p:cNvGrpSpPr/>
          <p:nvPr/>
        </p:nvGrpSpPr>
        <p:grpSpPr>
          <a:xfrm>
            <a:off x="2629793" y="1366725"/>
            <a:ext cx="393265" cy="516244"/>
            <a:chOff x="2409582" y="1423553"/>
            <a:chExt cx="286720" cy="376381"/>
          </a:xfrm>
        </p:grpSpPr>
        <p:sp>
          <p:nvSpPr>
            <p:cNvPr id="16358" name="Google Shape;16358;p454"/>
            <p:cNvSpPr/>
            <p:nvPr/>
          </p:nvSpPr>
          <p:spPr>
            <a:xfrm>
              <a:off x="2476310" y="1549002"/>
              <a:ext cx="153088" cy="249282"/>
            </a:xfrm>
            <a:custGeom>
              <a:rect b="b" l="l" r="r" t="t"/>
              <a:pathLst>
                <a:path extrusionOk="0" h="7098" w="4359">
                  <a:moveTo>
                    <a:pt x="858" y="1"/>
                  </a:moveTo>
                  <a:lnTo>
                    <a:pt x="858" y="2930"/>
                  </a:lnTo>
                  <a:lnTo>
                    <a:pt x="3501" y="2930"/>
                  </a:lnTo>
                  <a:lnTo>
                    <a:pt x="3501" y="1"/>
                  </a:lnTo>
                  <a:close/>
                  <a:moveTo>
                    <a:pt x="1" y="4168"/>
                  </a:moveTo>
                  <a:lnTo>
                    <a:pt x="1" y="7097"/>
                  </a:lnTo>
                  <a:lnTo>
                    <a:pt x="4359" y="7097"/>
                  </a:lnTo>
                  <a:lnTo>
                    <a:pt x="4359" y="41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9" name="Google Shape;16359;p454"/>
            <p:cNvSpPr/>
            <p:nvPr/>
          </p:nvSpPr>
          <p:spPr>
            <a:xfrm>
              <a:off x="2520631" y="1548159"/>
              <a:ext cx="63602" cy="250125"/>
            </a:xfrm>
            <a:custGeom>
              <a:rect b="b" l="l" r="r" t="t"/>
              <a:pathLst>
                <a:path extrusionOk="0" h="7122" w="1811">
                  <a:moveTo>
                    <a:pt x="429" y="1"/>
                  </a:moveTo>
                  <a:lnTo>
                    <a:pt x="429" y="3025"/>
                  </a:lnTo>
                  <a:lnTo>
                    <a:pt x="1" y="3025"/>
                  </a:lnTo>
                  <a:lnTo>
                    <a:pt x="1" y="7121"/>
                  </a:lnTo>
                  <a:lnTo>
                    <a:pt x="1811" y="7121"/>
                  </a:lnTo>
                  <a:lnTo>
                    <a:pt x="1811" y="3025"/>
                  </a:lnTo>
                  <a:lnTo>
                    <a:pt x="1382" y="3025"/>
                  </a:lnTo>
                  <a:lnTo>
                    <a:pt x="1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0" name="Google Shape;16360;p454"/>
            <p:cNvSpPr/>
            <p:nvPr/>
          </p:nvSpPr>
          <p:spPr>
            <a:xfrm>
              <a:off x="2470445" y="1423553"/>
              <a:ext cx="165661" cy="367180"/>
            </a:xfrm>
            <a:custGeom>
              <a:rect b="b" l="l" r="r" t="t"/>
              <a:pathLst>
                <a:path extrusionOk="0" h="10455" w="4717">
                  <a:moveTo>
                    <a:pt x="2358" y="0"/>
                  </a:moveTo>
                  <a:cubicBezTo>
                    <a:pt x="2263" y="0"/>
                    <a:pt x="2216" y="48"/>
                    <a:pt x="2216" y="143"/>
                  </a:cubicBezTo>
                  <a:lnTo>
                    <a:pt x="2216" y="977"/>
                  </a:lnTo>
                  <a:cubicBezTo>
                    <a:pt x="2216" y="1072"/>
                    <a:pt x="2263" y="1144"/>
                    <a:pt x="2358" y="1144"/>
                  </a:cubicBezTo>
                  <a:cubicBezTo>
                    <a:pt x="2454" y="1144"/>
                    <a:pt x="2501" y="1072"/>
                    <a:pt x="2501" y="977"/>
                  </a:cubicBezTo>
                  <a:lnTo>
                    <a:pt x="2501" y="143"/>
                  </a:lnTo>
                  <a:cubicBezTo>
                    <a:pt x="2501" y="72"/>
                    <a:pt x="2454" y="0"/>
                    <a:pt x="2358" y="0"/>
                  </a:cubicBezTo>
                  <a:close/>
                  <a:moveTo>
                    <a:pt x="1049" y="3406"/>
                  </a:moveTo>
                  <a:cubicBezTo>
                    <a:pt x="953" y="3406"/>
                    <a:pt x="906" y="3454"/>
                    <a:pt x="906" y="3549"/>
                  </a:cubicBezTo>
                  <a:lnTo>
                    <a:pt x="906" y="6502"/>
                  </a:lnTo>
                  <a:cubicBezTo>
                    <a:pt x="906" y="6573"/>
                    <a:pt x="953" y="6645"/>
                    <a:pt x="1049" y="6645"/>
                  </a:cubicBezTo>
                  <a:cubicBezTo>
                    <a:pt x="1144" y="6645"/>
                    <a:pt x="1192" y="6573"/>
                    <a:pt x="1192" y="6502"/>
                  </a:cubicBezTo>
                  <a:lnTo>
                    <a:pt x="1192" y="3549"/>
                  </a:lnTo>
                  <a:cubicBezTo>
                    <a:pt x="1192" y="3454"/>
                    <a:pt x="1144" y="3406"/>
                    <a:pt x="1049" y="3406"/>
                  </a:cubicBezTo>
                  <a:close/>
                  <a:moveTo>
                    <a:pt x="1882" y="3406"/>
                  </a:moveTo>
                  <a:cubicBezTo>
                    <a:pt x="1787" y="3406"/>
                    <a:pt x="1739" y="3454"/>
                    <a:pt x="1739" y="3549"/>
                  </a:cubicBezTo>
                  <a:lnTo>
                    <a:pt x="1739" y="6502"/>
                  </a:lnTo>
                  <a:cubicBezTo>
                    <a:pt x="1739" y="6573"/>
                    <a:pt x="1787" y="6645"/>
                    <a:pt x="1882" y="6645"/>
                  </a:cubicBezTo>
                  <a:cubicBezTo>
                    <a:pt x="1977" y="6645"/>
                    <a:pt x="2025" y="6573"/>
                    <a:pt x="2025" y="6502"/>
                  </a:cubicBezTo>
                  <a:lnTo>
                    <a:pt x="2025" y="3549"/>
                  </a:lnTo>
                  <a:cubicBezTo>
                    <a:pt x="2025" y="3454"/>
                    <a:pt x="1977" y="3406"/>
                    <a:pt x="1882" y="3406"/>
                  </a:cubicBezTo>
                  <a:close/>
                  <a:moveTo>
                    <a:pt x="2811" y="3406"/>
                  </a:moveTo>
                  <a:cubicBezTo>
                    <a:pt x="2716" y="3406"/>
                    <a:pt x="2644" y="3454"/>
                    <a:pt x="2644" y="3549"/>
                  </a:cubicBezTo>
                  <a:lnTo>
                    <a:pt x="2644" y="6502"/>
                  </a:lnTo>
                  <a:cubicBezTo>
                    <a:pt x="2644" y="6573"/>
                    <a:pt x="2716" y="6645"/>
                    <a:pt x="2811" y="6645"/>
                  </a:cubicBezTo>
                  <a:cubicBezTo>
                    <a:pt x="2906" y="6645"/>
                    <a:pt x="2954" y="6573"/>
                    <a:pt x="2954" y="6502"/>
                  </a:cubicBezTo>
                  <a:lnTo>
                    <a:pt x="2954" y="3549"/>
                  </a:lnTo>
                  <a:cubicBezTo>
                    <a:pt x="2978" y="3454"/>
                    <a:pt x="2906" y="3406"/>
                    <a:pt x="2811" y="3406"/>
                  </a:cubicBezTo>
                  <a:close/>
                  <a:moveTo>
                    <a:pt x="3668" y="3406"/>
                  </a:moveTo>
                  <a:cubicBezTo>
                    <a:pt x="3573" y="3406"/>
                    <a:pt x="3525" y="3454"/>
                    <a:pt x="3525" y="3549"/>
                  </a:cubicBezTo>
                  <a:lnTo>
                    <a:pt x="3525" y="6502"/>
                  </a:lnTo>
                  <a:cubicBezTo>
                    <a:pt x="3525" y="6573"/>
                    <a:pt x="3573" y="6645"/>
                    <a:pt x="3668" y="6645"/>
                  </a:cubicBezTo>
                  <a:cubicBezTo>
                    <a:pt x="3764" y="6645"/>
                    <a:pt x="3811" y="6573"/>
                    <a:pt x="3811" y="6502"/>
                  </a:cubicBezTo>
                  <a:lnTo>
                    <a:pt x="3811" y="3549"/>
                  </a:lnTo>
                  <a:cubicBezTo>
                    <a:pt x="3811" y="3454"/>
                    <a:pt x="3740" y="3406"/>
                    <a:pt x="3668" y="3406"/>
                  </a:cubicBezTo>
                  <a:close/>
                  <a:moveTo>
                    <a:pt x="168" y="7216"/>
                  </a:moveTo>
                  <a:cubicBezTo>
                    <a:pt x="72" y="7216"/>
                    <a:pt x="1" y="7264"/>
                    <a:pt x="1" y="7359"/>
                  </a:cubicBezTo>
                  <a:lnTo>
                    <a:pt x="1" y="10312"/>
                  </a:lnTo>
                  <a:cubicBezTo>
                    <a:pt x="1" y="10384"/>
                    <a:pt x="72" y="10455"/>
                    <a:pt x="168" y="10455"/>
                  </a:cubicBezTo>
                  <a:cubicBezTo>
                    <a:pt x="239" y="10455"/>
                    <a:pt x="310" y="10384"/>
                    <a:pt x="310" y="10312"/>
                  </a:cubicBezTo>
                  <a:lnTo>
                    <a:pt x="310" y="7359"/>
                  </a:lnTo>
                  <a:cubicBezTo>
                    <a:pt x="310" y="7264"/>
                    <a:pt x="239" y="7216"/>
                    <a:pt x="168" y="7216"/>
                  </a:cubicBezTo>
                  <a:close/>
                  <a:moveTo>
                    <a:pt x="1454" y="7216"/>
                  </a:moveTo>
                  <a:cubicBezTo>
                    <a:pt x="1382" y="7216"/>
                    <a:pt x="1311" y="7264"/>
                    <a:pt x="1311" y="7359"/>
                  </a:cubicBezTo>
                  <a:lnTo>
                    <a:pt x="1311" y="10312"/>
                  </a:lnTo>
                  <a:cubicBezTo>
                    <a:pt x="1311" y="10384"/>
                    <a:pt x="1382" y="10455"/>
                    <a:pt x="1454" y="10455"/>
                  </a:cubicBezTo>
                  <a:cubicBezTo>
                    <a:pt x="1549" y="10455"/>
                    <a:pt x="1620" y="10384"/>
                    <a:pt x="1620" y="10312"/>
                  </a:cubicBezTo>
                  <a:lnTo>
                    <a:pt x="1620" y="7359"/>
                  </a:lnTo>
                  <a:cubicBezTo>
                    <a:pt x="1620" y="7264"/>
                    <a:pt x="1549" y="7216"/>
                    <a:pt x="1454" y="7216"/>
                  </a:cubicBezTo>
                  <a:close/>
                  <a:moveTo>
                    <a:pt x="3240" y="7216"/>
                  </a:moveTo>
                  <a:cubicBezTo>
                    <a:pt x="3168" y="7216"/>
                    <a:pt x="3097" y="7264"/>
                    <a:pt x="3097" y="7359"/>
                  </a:cubicBezTo>
                  <a:lnTo>
                    <a:pt x="3097" y="10312"/>
                  </a:lnTo>
                  <a:cubicBezTo>
                    <a:pt x="3097" y="10384"/>
                    <a:pt x="3168" y="10455"/>
                    <a:pt x="3240" y="10455"/>
                  </a:cubicBezTo>
                  <a:cubicBezTo>
                    <a:pt x="3335" y="10455"/>
                    <a:pt x="3406" y="10384"/>
                    <a:pt x="3406" y="10312"/>
                  </a:cubicBezTo>
                  <a:lnTo>
                    <a:pt x="3406" y="7359"/>
                  </a:lnTo>
                  <a:cubicBezTo>
                    <a:pt x="3406" y="7264"/>
                    <a:pt x="3311" y="7216"/>
                    <a:pt x="3240" y="7216"/>
                  </a:cubicBezTo>
                  <a:close/>
                  <a:moveTo>
                    <a:pt x="4526" y="7216"/>
                  </a:moveTo>
                  <a:cubicBezTo>
                    <a:pt x="4430" y="7216"/>
                    <a:pt x="4383" y="7264"/>
                    <a:pt x="4383" y="7359"/>
                  </a:cubicBezTo>
                  <a:lnTo>
                    <a:pt x="4383" y="10312"/>
                  </a:lnTo>
                  <a:cubicBezTo>
                    <a:pt x="4383" y="10384"/>
                    <a:pt x="4430" y="10455"/>
                    <a:pt x="4526" y="10455"/>
                  </a:cubicBezTo>
                  <a:cubicBezTo>
                    <a:pt x="4621" y="10455"/>
                    <a:pt x="4692" y="10384"/>
                    <a:pt x="4692" y="10312"/>
                  </a:cubicBezTo>
                  <a:lnTo>
                    <a:pt x="4692" y="7359"/>
                  </a:lnTo>
                  <a:cubicBezTo>
                    <a:pt x="4716" y="7264"/>
                    <a:pt x="4621" y="7216"/>
                    <a:pt x="4526" y="72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1" name="Google Shape;16361;p454"/>
            <p:cNvSpPr/>
            <p:nvPr/>
          </p:nvSpPr>
          <p:spPr>
            <a:xfrm>
              <a:off x="2439504" y="1687023"/>
              <a:ext cx="227542" cy="91172"/>
            </a:xfrm>
            <a:custGeom>
              <a:rect b="b" l="l" r="r" t="t"/>
              <a:pathLst>
                <a:path extrusionOk="0" h="2596" w="6479">
                  <a:moveTo>
                    <a:pt x="691" y="0"/>
                  </a:moveTo>
                  <a:cubicBezTo>
                    <a:pt x="644" y="0"/>
                    <a:pt x="596" y="71"/>
                    <a:pt x="596" y="119"/>
                  </a:cubicBezTo>
                  <a:lnTo>
                    <a:pt x="596" y="810"/>
                  </a:lnTo>
                  <a:cubicBezTo>
                    <a:pt x="596" y="857"/>
                    <a:pt x="644" y="905"/>
                    <a:pt x="644" y="905"/>
                  </a:cubicBezTo>
                  <a:lnTo>
                    <a:pt x="5692" y="905"/>
                  </a:lnTo>
                  <a:cubicBezTo>
                    <a:pt x="5740" y="905"/>
                    <a:pt x="5811" y="834"/>
                    <a:pt x="5811" y="786"/>
                  </a:cubicBezTo>
                  <a:lnTo>
                    <a:pt x="5811" y="95"/>
                  </a:lnTo>
                  <a:cubicBezTo>
                    <a:pt x="5811" y="48"/>
                    <a:pt x="5764" y="0"/>
                    <a:pt x="5716" y="0"/>
                  </a:cubicBezTo>
                  <a:close/>
                  <a:moveTo>
                    <a:pt x="72" y="1905"/>
                  </a:moveTo>
                  <a:cubicBezTo>
                    <a:pt x="25" y="1905"/>
                    <a:pt x="1" y="1977"/>
                    <a:pt x="1" y="2000"/>
                  </a:cubicBezTo>
                  <a:lnTo>
                    <a:pt x="1" y="2477"/>
                  </a:lnTo>
                  <a:cubicBezTo>
                    <a:pt x="1" y="2524"/>
                    <a:pt x="48" y="2596"/>
                    <a:pt x="120" y="2596"/>
                  </a:cubicBezTo>
                  <a:lnTo>
                    <a:pt x="6383" y="2596"/>
                  </a:lnTo>
                  <a:cubicBezTo>
                    <a:pt x="6454" y="2596"/>
                    <a:pt x="6478" y="2524"/>
                    <a:pt x="6478" y="2477"/>
                  </a:cubicBezTo>
                  <a:lnTo>
                    <a:pt x="6478" y="2000"/>
                  </a:lnTo>
                  <a:cubicBezTo>
                    <a:pt x="6478" y="1929"/>
                    <a:pt x="6431" y="1905"/>
                    <a:pt x="6359" y="19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2" name="Google Shape;16362;p454"/>
            <p:cNvSpPr/>
            <p:nvPr/>
          </p:nvSpPr>
          <p:spPr>
            <a:xfrm>
              <a:off x="2431145" y="1490457"/>
              <a:ext cx="244260" cy="197410"/>
            </a:xfrm>
            <a:custGeom>
              <a:rect b="b" l="l" r="r" t="t"/>
              <a:pathLst>
                <a:path extrusionOk="0" h="5621" w="6955">
                  <a:moveTo>
                    <a:pt x="3096" y="1"/>
                  </a:moveTo>
                  <a:cubicBezTo>
                    <a:pt x="2668" y="548"/>
                    <a:pt x="2144" y="977"/>
                    <a:pt x="1525" y="1287"/>
                  </a:cubicBezTo>
                  <a:lnTo>
                    <a:pt x="834" y="1620"/>
                  </a:lnTo>
                  <a:lnTo>
                    <a:pt x="834" y="2168"/>
                  </a:lnTo>
                  <a:lnTo>
                    <a:pt x="6073" y="2168"/>
                  </a:lnTo>
                  <a:lnTo>
                    <a:pt x="6073" y="1620"/>
                  </a:lnTo>
                  <a:lnTo>
                    <a:pt x="5383" y="1287"/>
                  </a:lnTo>
                  <a:cubicBezTo>
                    <a:pt x="4763" y="977"/>
                    <a:pt x="4216" y="548"/>
                    <a:pt x="3811" y="1"/>
                  </a:cubicBezTo>
                  <a:close/>
                  <a:moveTo>
                    <a:pt x="2049" y="3763"/>
                  </a:moveTo>
                  <a:cubicBezTo>
                    <a:pt x="2025" y="3763"/>
                    <a:pt x="2001" y="3787"/>
                    <a:pt x="1953" y="3811"/>
                  </a:cubicBezTo>
                  <a:cubicBezTo>
                    <a:pt x="1691" y="4168"/>
                    <a:pt x="1334" y="4478"/>
                    <a:pt x="929" y="4644"/>
                  </a:cubicBezTo>
                  <a:lnTo>
                    <a:pt x="1" y="5002"/>
                  </a:lnTo>
                  <a:cubicBezTo>
                    <a:pt x="1" y="5359"/>
                    <a:pt x="263" y="5621"/>
                    <a:pt x="620" y="5621"/>
                  </a:cubicBezTo>
                  <a:lnTo>
                    <a:pt x="6335" y="5621"/>
                  </a:lnTo>
                  <a:cubicBezTo>
                    <a:pt x="6692" y="5621"/>
                    <a:pt x="6954" y="5359"/>
                    <a:pt x="6954" y="5002"/>
                  </a:cubicBezTo>
                  <a:lnTo>
                    <a:pt x="6097" y="4644"/>
                  </a:lnTo>
                  <a:cubicBezTo>
                    <a:pt x="5645" y="4502"/>
                    <a:pt x="5287" y="4192"/>
                    <a:pt x="5049" y="3811"/>
                  </a:cubicBezTo>
                  <a:cubicBezTo>
                    <a:pt x="5025" y="3787"/>
                    <a:pt x="5002" y="3763"/>
                    <a:pt x="4978" y="3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3" name="Google Shape;16363;p454"/>
            <p:cNvSpPr/>
            <p:nvPr/>
          </p:nvSpPr>
          <p:spPr>
            <a:xfrm>
              <a:off x="2410249" y="1687023"/>
              <a:ext cx="286052" cy="112911"/>
            </a:xfrm>
            <a:custGeom>
              <a:rect b="b" l="l" r="r" t="t"/>
              <a:pathLst>
                <a:path extrusionOk="0" h="3215" w="8145">
                  <a:moveTo>
                    <a:pt x="6049" y="0"/>
                  </a:moveTo>
                  <a:cubicBezTo>
                    <a:pt x="6097" y="0"/>
                    <a:pt x="6121" y="48"/>
                    <a:pt x="6121" y="119"/>
                  </a:cubicBezTo>
                  <a:lnTo>
                    <a:pt x="6121" y="810"/>
                  </a:lnTo>
                  <a:cubicBezTo>
                    <a:pt x="6144" y="857"/>
                    <a:pt x="6097" y="905"/>
                    <a:pt x="6049" y="905"/>
                  </a:cubicBezTo>
                  <a:lnTo>
                    <a:pt x="6573" y="905"/>
                  </a:lnTo>
                  <a:cubicBezTo>
                    <a:pt x="6644" y="905"/>
                    <a:pt x="6668" y="834"/>
                    <a:pt x="6668" y="810"/>
                  </a:cubicBezTo>
                  <a:lnTo>
                    <a:pt x="6668" y="119"/>
                  </a:lnTo>
                  <a:cubicBezTo>
                    <a:pt x="6668" y="71"/>
                    <a:pt x="6597" y="0"/>
                    <a:pt x="6549" y="0"/>
                  </a:cubicBezTo>
                  <a:close/>
                  <a:moveTo>
                    <a:pt x="6692" y="1881"/>
                  </a:moveTo>
                  <a:cubicBezTo>
                    <a:pt x="6716" y="1881"/>
                    <a:pt x="6787" y="1929"/>
                    <a:pt x="6787" y="2000"/>
                  </a:cubicBezTo>
                  <a:lnTo>
                    <a:pt x="6787" y="2453"/>
                  </a:lnTo>
                  <a:cubicBezTo>
                    <a:pt x="6787" y="2477"/>
                    <a:pt x="6740" y="2477"/>
                    <a:pt x="6740" y="2501"/>
                  </a:cubicBezTo>
                  <a:lnTo>
                    <a:pt x="95" y="2501"/>
                  </a:lnTo>
                  <a:cubicBezTo>
                    <a:pt x="48" y="2501"/>
                    <a:pt x="0" y="2572"/>
                    <a:pt x="0" y="2620"/>
                  </a:cubicBezTo>
                  <a:lnTo>
                    <a:pt x="0" y="3096"/>
                  </a:lnTo>
                  <a:cubicBezTo>
                    <a:pt x="0" y="3167"/>
                    <a:pt x="24" y="3215"/>
                    <a:pt x="95" y="3215"/>
                  </a:cubicBezTo>
                  <a:lnTo>
                    <a:pt x="8026" y="3215"/>
                  </a:lnTo>
                  <a:cubicBezTo>
                    <a:pt x="8097" y="3215"/>
                    <a:pt x="8145" y="3143"/>
                    <a:pt x="8145" y="3096"/>
                  </a:cubicBezTo>
                  <a:lnTo>
                    <a:pt x="8145" y="2620"/>
                  </a:lnTo>
                  <a:cubicBezTo>
                    <a:pt x="8145" y="2572"/>
                    <a:pt x="8097" y="2524"/>
                    <a:pt x="8026" y="2501"/>
                  </a:cubicBezTo>
                  <a:lnTo>
                    <a:pt x="7287" y="2501"/>
                  </a:lnTo>
                  <a:cubicBezTo>
                    <a:pt x="7311" y="2501"/>
                    <a:pt x="7311" y="2477"/>
                    <a:pt x="7311" y="2453"/>
                  </a:cubicBezTo>
                  <a:lnTo>
                    <a:pt x="7311" y="2000"/>
                  </a:lnTo>
                  <a:cubicBezTo>
                    <a:pt x="7311" y="1929"/>
                    <a:pt x="7287" y="1881"/>
                    <a:pt x="7240" y="18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4" name="Google Shape;16364;p454"/>
            <p:cNvSpPr/>
            <p:nvPr/>
          </p:nvSpPr>
          <p:spPr>
            <a:xfrm>
              <a:off x="2674527" y="1774823"/>
              <a:ext cx="21774" cy="25111"/>
            </a:xfrm>
            <a:custGeom>
              <a:rect b="b" l="l" r="r" t="t"/>
              <a:pathLst>
                <a:path extrusionOk="0" h="715" w="620">
                  <a:moveTo>
                    <a:pt x="1" y="1"/>
                  </a:moveTo>
                  <a:cubicBezTo>
                    <a:pt x="24" y="1"/>
                    <a:pt x="96" y="72"/>
                    <a:pt x="96" y="120"/>
                  </a:cubicBezTo>
                  <a:lnTo>
                    <a:pt x="96" y="596"/>
                  </a:lnTo>
                  <a:cubicBezTo>
                    <a:pt x="96" y="667"/>
                    <a:pt x="72" y="715"/>
                    <a:pt x="1" y="715"/>
                  </a:cubicBezTo>
                  <a:lnTo>
                    <a:pt x="501" y="715"/>
                  </a:lnTo>
                  <a:cubicBezTo>
                    <a:pt x="572" y="715"/>
                    <a:pt x="620" y="643"/>
                    <a:pt x="620" y="596"/>
                  </a:cubicBezTo>
                  <a:lnTo>
                    <a:pt x="620" y="120"/>
                  </a:lnTo>
                  <a:cubicBezTo>
                    <a:pt x="620" y="72"/>
                    <a:pt x="572" y="24"/>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5" name="Google Shape;16365;p454"/>
            <p:cNvSpPr/>
            <p:nvPr/>
          </p:nvSpPr>
          <p:spPr>
            <a:xfrm>
              <a:off x="2557437" y="1489614"/>
              <a:ext cx="117125" cy="197410"/>
            </a:xfrm>
            <a:custGeom>
              <a:rect b="b" l="l" r="r" t="t"/>
              <a:pathLst>
                <a:path extrusionOk="0" h="5621" w="3335">
                  <a:moveTo>
                    <a:pt x="72" y="1"/>
                  </a:moveTo>
                  <a:cubicBezTo>
                    <a:pt x="24" y="215"/>
                    <a:pt x="1" y="406"/>
                    <a:pt x="1" y="620"/>
                  </a:cubicBezTo>
                  <a:cubicBezTo>
                    <a:pt x="1" y="1215"/>
                    <a:pt x="167" y="1763"/>
                    <a:pt x="501" y="2192"/>
                  </a:cubicBezTo>
                  <a:lnTo>
                    <a:pt x="2453" y="2192"/>
                  </a:lnTo>
                  <a:lnTo>
                    <a:pt x="2453" y="1596"/>
                  </a:lnTo>
                  <a:lnTo>
                    <a:pt x="1763" y="1287"/>
                  </a:lnTo>
                  <a:cubicBezTo>
                    <a:pt x="1167" y="977"/>
                    <a:pt x="620" y="525"/>
                    <a:pt x="215" y="1"/>
                  </a:cubicBezTo>
                  <a:close/>
                  <a:moveTo>
                    <a:pt x="858" y="3740"/>
                  </a:moveTo>
                  <a:lnTo>
                    <a:pt x="858" y="3978"/>
                  </a:lnTo>
                  <a:cubicBezTo>
                    <a:pt x="858" y="4621"/>
                    <a:pt x="1072" y="5169"/>
                    <a:pt x="1429" y="5621"/>
                  </a:cubicBezTo>
                  <a:lnTo>
                    <a:pt x="2715" y="5621"/>
                  </a:lnTo>
                  <a:cubicBezTo>
                    <a:pt x="3073" y="5621"/>
                    <a:pt x="3335" y="5359"/>
                    <a:pt x="3335" y="5002"/>
                  </a:cubicBezTo>
                  <a:lnTo>
                    <a:pt x="2453" y="4645"/>
                  </a:lnTo>
                  <a:cubicBezTo>
                    <a:pt x="2025" y="4454"/>
                    <a:pt x="1668" y="4168"/>
                    <a:pt x="1406" y="3811"/>
                  </a:cubicBezTo>
                  <a:cubicBezTo>
                    <a:pt x="1358" y="3787"/>
                    <a:pt x="1334" y="3740"/>
                    <a:pt x="1310" y="37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6" name="Google Shape;16366;p454"/>
            <p:cNvSpPr/>
            <p:nvPr/>
          </p:nvSpPr>
          <p:spPr>
            <a:xfrm>
              <a:off x="2409582" y="1539660"/>
              <a:ext cx="285701" cy="156565"/>
            </a:xfrm>
            <a:custGeom>
              <a:rect b="b" l="l" r="r" t="t"/>
              <a:pathLst>
                <a:path extrusionOk="0" h="4458" w="8135">
                  <a:moveTo>
                    <a:pt x="840" y="0"/>
                  </a:moveTo>
                  <a:cubicBezTo>
                    <a:pt x="765" y="0"/>
                    <a:pt x="716" y="65"/>
                    <a:pt x="757" y="148"/>
                  </a:cubicBezTo>
                  <a:lnTo>
                    <a:pt x="877" y="410"/>
                  </a:lnTo>
                  <a:cubicBezTo>
                    <a:pt x="1091" y="838"/>
                    <a:pt x="1496" y="1076"/>
                    <a:pt x="1972" y="1076"/>
                  </a:cubicBezTo>
                  <a:lnTo>
                    <a:pt x="6235" y="1076"/>
                  </a:lnTo>
                  <a:cubicBezTo>
                    <a:pt x="6687" y="1076"/>
                    <a:pt x="7092" y="838"/>
                    <a:pt x="7330" y="410"/>
                  </a:cubicBezTo>
                  <a:lnTo>
                    <a:pt x="7497" y="148"/>
                  </a:lnTo>
                  <a:cubicBezTo>
                    <a:pt x="7538" y="65"/>
                    <a:pt x="7472" y="0"/>
                    <a:pt x="7407" y="0"/>
                  </a:cubicBezTo>
                  <a:cubicBezTo>
                    <a:pt x="7397" y="0"/>
                    <a:pt x="7387" y="2"/>
                    <a:pt x="7378" y="5"/>
                  </a:cubicBezTo>
                  <a:cubicBezTo>
                    <a:pt x="6902" y="148"/>
                    <a:pt x="6425" y="243"/>
                    <a:pt x="5901" y="243"/>
                  </a:cubicBezTo>
                  <a:lnTo>
                    <a:pt x="2329" y="243"/>
                  </a:lnTo>
                  <a:cubicBezTo>
                    <a:pt x="1829" y="243"/>
                    <a:pt x="1353" y="148"/>
                    <a:pt x="877" y="5"/>
                  </a:cubicBezTo>
                  <a:cubicBezTo>
                    <a:pt x="864" y="2"/>
                    <a:pt x="852" y="0"/>
                    <a:pt x="840" y="0"/>
                  </a:cubicBezTo>
                  <a:close/>
                  <a:moveTo>
                    <a:pt x="133" y="3383"/>
                  </a:moveTo>
                  <a:cubicBezTo>
                    <a:pt x="53" y="3383"/>
                    <a:pt x="0" y="3468"/>
                    <a:pt x="43" y="3553"/>
                  </a:cubicBezTo>
                  <a:lnTo>
                    <a:pt x="186" y="3815"/>
                  </a:lnTo>
                  <a:cubicBezTo>
                    <a:pt x="424" y="4220"/>
                    <a:pt x="853" y="4458"/>
                    <a:pt x="1305" y="4458"/>
                  </a:cubicBezTo>
                  <a:lnTo>
                    <a:pt x="6830" y="4458"/>
                  </a:lnTo>
                  <a:cubicBezTo>
                    <a:pt x="7306" y="4458"/>
                    <a:pt x="7735" y="4220"/>
                    <a:pt x="7926" y="3815"/>
                  </a:cubicBezTo>
                  <a:lnTo>
                    <a:pt x="8092" y="3553"/>
                  </a:lnTo>
                  <a:cubicBezTo>
                    <a:pt x="8135" y="3468"/>
                    <a:pt x="8063" y="3383"/>
                    <a:pt x="7962" y="3383"/>
                  </a:cubicBezTo>
                  <a:cubicBezTo>
                    <a:pt x="7951" y="3383"/>
                    <a:pt x="7938" y="3384"/>
                    <a:pt x="7926" y="3386"/>
                  </a:cubicBezTo>
                  <a:cubicBezTo>
                    <a:pt x="7449" y="3553"/>
                    <a:pt x="6973" y="3624"/>
                    <a:pt x="6473" y="3624"/>
                  </a:cubicBezTo>
                  <a:lnTo>
                    <a:pt x="1615" y="3624"/>
                  </a:lnTo>
                  <a:cubicBezTo>
                    <a:pt x="1115" y="3624"/>
                    <a:pt x="638" y="3553"/>
                    <a:pt x="162" y="3386"/>
                  </a:cubicBezTo>
                  <a:cubicBezTo>
                    <a:pt x="152" y="3384"/>
                    <a:pt x="142" y="3383"/>
                    <a:pt x="133" y="338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7" name="Google Shape;16367;p454"/>
            <p:cNvSpPr/>
            <p:nvPr/>
          </p:nvSpPr>
          <p:spPr>
            <a:xfrm>
              <a:off x="2535698" y="1438620"/>
              <a:ext cx="37684" cy="55209"/>
            </a:xfrm>
            <a:custGeom>
              <a:rect b="b" l="l" r="r" t="t"/>
              <a:pathLst>
                <a:path extrusionOk="0" h="1572" w="1073">
                  <a:moveTo>
                    <a:pt x="524" y="0"/>
                  </a:moveTo>
                  <a:cubicBezTo>
                    <a:pt x="239" y="0"/>
                    <a:pt x="0" y="238"/>
                    <a:pt x="0" y="524"/>
                  </a:cubicBezTo>
                  <a:cubicBezTo>
                    <a:pt x="0" y="715"/>
                    <a:pt x="48" y="857"/>
                    <a:pt x="167" y="953"/>
                  </a:cubicBezTo>
                  <a:cubicBezTo>
                    <a:pt x="48" y="1000"/>
                    <a:pt x="0" y="1119"/>
                    <a:pt x="0" y="1238"/>
                  </a:cubicBezTo>
                  <a:cubicBezTo>
                    <a:pt x="0" y="1429"/>
                    <a:pt x="119" y="1572"/>
                    <a:pt x="286" y="1572"/>
                  </a:cubicBezTo>
                  <a:lnTo>
                    <a:pt x="739" y="1572"/>
                  </a:lnTo>
                  <a:cubicBezTo>
                    <a:pt x="882" y="1572"/>
                    <a:pt x="1048" y="1429"/>
                    <a:pt x="1048" y="1238"/>
                  </a:cubicBezTo>
                  <a:cubicBezTo>
                    <a:pt x="1048" y="1096"/>
                    <a:pt x="977" y="1000"/>
                    <a:pt x="858" y="953"/>
                  </a:cubicBezTo>
                  <a:cubicBezTo>
                    <a:pt x="953" y="834"/>
                    <a:pt x="1048" y="667"/>
                    <a:pt x="1072" y="524"/>
                  </a:cubicBezTo>
                  <a:cubicBezTo>
                    <a:pt x="1072" y="238"/>
                    <a:pt x="834"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8" name="Google Shape;16368;p454"/>
          <p:cNvGrpSpPr/>
          <p:nvPr/>
        </p:nvGrpSpPr>
        <p:grpSpPr>
          <a:xfrm>
            <a:off x="5808865" y="1381008"/>
            <a:ext cx="401550" cy="517448"/>
            <a:chOff x="7279567" y="2025721"/>
            <a:chExt cx="292760" cy="377259"/>
          </a:xfrm>
        </p:grpSpPr>
        <p:sp>
          <p:nvSpPr>
            <p:cNvPr id="16369" name="Google Shape;16369;p454"/>
            <p:cNvSpPr/>
            <p:nvPr/>
          </p:nvSpPr>
          <p:spPr>
            <a:xfrm>
              <a:off x="7279567" y="2025721"/>
              <a:ext cx="115439" cy="293603"/>
            </a:xfrm>
            <a:custGeom>
              <a:rect b="b" l="l" r="r" t="t"/>
              <a:pathLst>
                <a:path extrusionOk="0" h="8360" w="3287">
                  <a:moveTo>
                    <a:pt x="2858" y="1"/>
                  </a:moveTo>
                  <a:cubicBezTo>
                    <a:pt x="2620" y="1"/>
                    <a:pt x="2453" y="168"/>
                    <a:pt x="2453" y="429"/>
                  </a:cubicBezTo>
                  <a:lnTo>
                    <a:pt x="2453" y="2096"/>
                  </a:lnTo>
                  <a:lnTo>
                    <a:pt x="2667" y="8169"/>
                  </a:lnTo>
                  <a:lnTo>
                    <a:pt x="3072" y="8169"/>
                  </a:lnTo>
                  <a:lnTo>
                    <a:pt x="3287" y="2096"/>
                  </a:lnTo>
                  <a:lnTo>
                    <a:pt x="3287" y="429"/>
                  </a:lnTo>
                  <a:cubicBezTo>
                    <a:pt x="3287" y="215"/>
                    <a:pt x="3096" y="1"/>
                    <a:pt x="2858" y="1"/>
                  </a:cubicBezTo>
                  <a:close/>
                  <a:moveTo>
                    <a:pt x="462" y="436"/>
                  </a:moveTo>
                  <a:cubicBezTo>
                    <a:pt x="427" y="436"/>
                    <a:pt x="392" y="442"/>
                    <a:pt x="357" y="453"/>
                  </a:cubicBezTo>
                  <a:cubicBezTo>
                    <a:pt x="143" y="501"/>
                    <a:pt x="0" y="739"/>
                    <a:pt x="72" y="953"/>
                  </a:cubicBezTo>
                  <a:lnTo>
                    <a:pt x="476" y="2549"/>
                  </a:lnTo>
                  <a:lnTo>
                    <a:pt x="2239" y="8360"/>
                  </a:lnTo>
                  <a:lnTo>
                    <a:pt x="2620" y="8241"/>
                  </a:lnTo>
                  <a:lnTo>
                    <a:pt x="1262" y="2335"/>
                  </a:lnTo>
                  <a:lnTo>
                    <a:pt x="881" y="739"/>
                  </a:lnTo>
                  <a:cubicBezTo>
                    <a:pt x="821" y="579"/>
                    <a:pt x="644" y="436"/>
                    <a:pt x="462" y="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0" name="Google Shape;16370;p454"/>
            <p:cNvSpPr/>
            <p:nvPr/>
          </p:nvSpPr>
          <p:spPr>
            <a:xfrm>
              <a:off x="7279567" y="2025721"/>
              <a:ext cx="115439" cy="89521"/>
            </a:xfrm>
            <a:custGeom>
              <a:rect b="b" l="l" r="r" t="t"/>
              <a:pathLst>
                <a:path extrusionOk="0" h="2549" w="3287">
                  <a:moveTo>
                    <a:pt x="2858" y="1"/>
                  </a:moveTo>
                  <a:cubicBezTo>
                    <a:pt x="2620" y="1"/>
                    <a:pt x="2453" y="191"/>
                    <a:pt x="2453" y="429"/>
                  </a:cubicBezTo>
                  <a:lnTo>
                    <a:pt x="2453" y="2096"/>
                  </a:lnTo>
                  <a:lnTo>
                    <a:pt x="3287" y="2096"/>
                  </a:lnTo>
                  <a:lnTo>
                    <a:pt x="3287" y="429"/>
                  </a:lnTo>
                  <a:cubicBezTo>
                    <a:pt x="3287" y="215"/>
                    <a:pt x="3096" y="1"/>
                    <a:pt x="2858" y="1"/>
                  </a:cubicBezTo>
                  <a:close/>
                  <a:moveTo>
                    <a:pt x="471" y="436"/>
                  </a:moveTo>
                  <a:cubicBezTo>
                    <a:pt x="434" y="436"/>
                    <a:pt x="396" y="442"/>
                    <a:pt x="357" y="453"/>
                  </a:cubicBezTo>
                  <a:cubicBezTo>
                    <a:pt x="119" y="501"/>
                    <a:pt x="0" y="739"/>
                    <a:pt x="72" y="953"/>
                  </a:cubicBezTo>
                  <a:lnTo>
                    <a:pt x="476" y="2549"/>
                  </a:lnTo>
                  <a:lnTo>
                    <a:pt x="1286" y="2358"/>
                  </a:lnTo>
                  <a:lnTo>
                    <a:pt x="881" y="739"/>
                  </a:lnTo>
                  <a:cubicBezTo>
                    <a:pt x="821" y="579"/>
                    <a:pt x="661" y="436"/>
                    <a:pt x="471" y="4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1" name="Google Shape;16371;p454"/>
            <p:cNvSpPr/>
            <p:nvPr/>
          </p:nvSpPr>
          <p:spPr>
            <a:xfrm>
              <a:off x="7335583" y="2152012"/>
              <a:ext cx="215005" cy="130506"/>
            </a:xfrm>
            <a:custGeom>
              <a:rect b="b" l="l" r="r" t="t"/>
              <a:pathLst>
                <a:path extrusionOk="0" h="3716" w="6122">
                  <a:moveTo>
                    <a:pt x="2763" y="1"/>
                  </a:moveTo>
                  <a:cubicBezTo>
                    <a:pt x="2501" y="1"/>
                    <a:pt x="2287" y="215"/>
                    <a:pt x="2287" y="477"/>
                  </a:cubicBezTo>
                  <a:lnTo>
                    <a:pt x="2025" y="477"/>
                  </a:lnTo>
                  <a:cubicBezTo>
                    <a:pt x="1692" y="477"/>
                    <a:pt x="1430" y="763"/>
                    <a:pt x="1430" y="1072"/>
                  </a:cubicBezTo>
                  <a:lnTo>
                    <a:pt x="1430" y="1192"/>
                  </a:lnTo>
                  <a:cubicBezTo>
                    <a:pt x="1144" y="1239"/>
                    <a:pt x="953" y="1477"/>
                    <a:pt x="953" y="1763"/>
                  </a:cubicBezTo>
                  <a:lnTo>
                    <a:pt x="953" y="1882"/>
                  </a:lnTo>
                  <a:cubicBezTo>
                    <a:pt x="668" y="1906"/>
                    <a:pt x="477" y="2144"/>
                    <a:pt x="477" y="2454"/>
                  </a:cubicBezTo>
                  <a:lnTo>
                    <a:pt x="477" y="2573"/>
                  </a:lnTo>
                  <a:cubicBezTo>
                    <a:pt x="191" y="2597"/>
                    <a:pt x="1" y="2835"/>
                    <a:pt x="1" y="3120"/>
                  </a:cubicBezTo>
                  <a:cubicBezTo>
                    <a:pt x="1" y="3454"/>
                    <a:pt x="263" y="3716"/>
                    <a:pt x="596" y="3716"/>
                  </a:cubicBezTo>
                  <a:lnTo>
                    <a:pt x="5526" y="3716"/>
                  </a:lnTo>
                  <a:cubicBezTo>
                    <a:pt x="5859" y="3716"/>
                    <a:pt x="6121" y="3454"/>
                    <a:pt x="6121" y="3120"/>
                  </a:cubicBezTo>
                  <a:cubicBezTo>
                    <a:pt x="6121" y="2859"/>
                    <a:pt x="5907" y="2620"/>
                    <a:pt x="5764" y="2573"/>
                  </a:cubicBezTo>
                  <a:lnTo>
                    <a:pt x="5764" y="2454"/>
                  </a:lnTo>
                  <a:cubicBezTo>
                    <a:pt x="5764" y="2192"/>
                    <a:pt x="5549" y="1954"/>
                    <a:pt x="5288" y="1882"/>
                  </a:cubicBezTo>
                  <a:lnTo>
                    <a:pt x="5288" y="1763"/>
                  </a:lnTo>
                  <a:cubicBezTo>
                    <a:pt x="5288" y="1501"/>
                    <a:pt x="5073" y="1263"/>
                    <a:pt x="4811" y="1192"/>
                  </a:cubicBezTo>
                  <a:lnTo>
                    <a:pt x="4811" y="1072"/>
                  </a:lnTo>
                  <a:cubicBezTo>
                    <a:pt x="4811" y="763"/>
                    <a:pt x="4549" y="477"/>
                    <a:pt x="4216" y="477"/>
                  </a:cubicBezTo>
                  <a:lnTo>
                    <a:pt x="3954" y="477"/>
                  </a:lnTo>
                  <a:cubicBezTo>
                    <a:pt x="3954" y="215"/>
                    <a:pt x="3740" y="1"/>
                    <a:pt x="3478" y="1"/>
                  </a:cubicBezTo>
                  <a:cubicBezTo>
                    <a:pt x="3335" y="1"/>
                    <a:pt x="3216" y="72"/>
                    <a:pt x="3120" y="167"/>
                  </a:cubicBezTo>
                  <a:cubicBezTo>
                    <a:pt x="3025" y="72"/>
                    <a:pt x="2906" y="1"/>
                    <a:pt x="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2" name="Google Shape;16372;p454"/>
            <p:cNvSpPr/>
            <p:nvPr/>
          </p:nvSpPr>
          <p:spPr>
            <a:xfrm>
              <a:off x="7438450" y="2150361"/>
              <a:ext cx="112138" cy="132157"/>
            </a:xfrm>
            <a:custGeom>
              <a:rect b="b" l="l" r="r" t="t"/>
              <a:pathLst>
                <a:path extrusionOk="0" h="3763" w="3193">
                  <a:moveTo>
                    <a:pt x="453" y="0"/>
                  </a:moveTo>
                  <a:cubicBezTo>
                    <a:pt x="430" y="0"/>
                    <a:pt x="358" y="24"/>
                    <a:pt x="334" y="24"/>
                  </a:cubicBezTo>
                  <a:cubicBezTo>
                    <a:pt x="644" y="500"/>
                    <a:pt x="1025" y="1477"/>
                    <a:pt x="1025" y="2096"/>
                  </a:cubicBezTo>
                  <a:cubicBezTo>
                    <a:pt x="1025" y="2906"/>
                    <a:pt x="930" y="3691"/>
                    <a:pt x="1" y="3763"/>
                  </a:cubicBezTo>
                  <a:lnTo>
                    <a:pt x="2597" y="3763"/>
                  </a:lnTo>
                  <a:cubicBezTo>
                    <a:pt x="2930" y="3763"/>
                    <a:pt x="3192" y="3501"/>
                    <a:pt x="3192" y="3167"/>
                  </a:cubicBezTo>
                  <a:cubicBezTo>
                    <a:pt x="3192" y="2906"/>
                    <a:pt x="2978" y="2667"/>
                    <a:pt x="2740" y="2548"/>
                  </a:cubicBezTo>
                  <a:lnTo>
                    <a:pt x="2740" y="2429"/>
                  </a:lnTo>
                  <a:cubicBezTo>
                    <a:pt x="2740" y="2167"/>
                    <a:pt x="2549" y="1929"/>
                    <a:pt x="2263" y="1858"/>
                  </a:cubicBezTo>
                  <a:lnTo>
                    <a:pt x="2263" y="1739"/>
                  </a:lnTo>
                  <a:cubicBezTo>
                    <a:pt x="2263" y="1477"/>
                    <a:pt x="2049" y="1239"/>
                    <a:pt x="1787" y="1191"/>
                  </a:cubicBezTo>
                  <a:lnTo>
                    <a:pt x="1787" y="1072"/>
                  </a:lnTo>
                  <a:cubicBezTo>
                    <a:pt x="1787" y="738"/>
                    <a:pt x="1525" y="476"/>
                    <a:pt x="1192" y="476"/>
                  </a:cubicBezTo>
                  <a:lnTo>
                    <a:pt x="930" y="476"/>
                  </a:lnTo>
                  <a:cubicBezTo>
                    <a:pt x="930" y="191"/>
                    <a:pt x="715" y="0"/>
                    <a:pt x="453" y="0"/>
                  </a:cubicBezTo>
                  <a:close/>
                </a:path>
              </a:pathLst>
            </a:custGeom>
            <a:solidFill>
              <a:srgbClr val="FFE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3" name="Google Shape;16373;p454"/>
            <p:cNvSpPr/>
            <p:nvPr/>
          </p:nvSpPr>
          <p:spPr>
            <a:xfrm>
              <a:off x="7433462" y="2182953"/>
              <a:ext cx="54366" cy="46885"/>
            </a:xfrm>
            <a:custGeom>
              <a:rect b="b" l="l" r="r" t="t"/>
              <a:pathLst>
                <a:path extrusionOk="0" h="1335" w="1548">
                  <a:moveTo>
                    <a:pt x="976" y="1"/>
                  </a:moveTo>
                  <a:cubicBezTo>
                    <a:pt x="905" y="1"/>
                    <a:pt x="834" y="49"/>
                    <a:pt x="834" y="144"/>
                  </a:cubicBezTo>
                  <a:cubicBezTo>
                    <a:pt x="834" y="239"/>
                    <a:pt x="905" y="287"/>
                    <a:pt x="976" y="287"/>
                  </a:cubicBezTo>
                  <a:lnTo>
                    <a:pt x="1191" y="287"/>
                  </a:lnTo>
                  <a:cubicBezTo>
                    <a:pt x="1286" y="287"/>
                    <a:pt x="1334" y="239"/>
                    <a:pt x="1334" y="144"/>
                  </a:cubicBezTo>
                  <a:cubicBezTo>
                    <a:pt x="1334" y="49"/>
                    <a:pt x="1286" y="1"/>
                    <a:pt x="1191" y="1"/>
                  </a:cubicBezTo>
                  <a:close/>
                  <a:moveTo>
                    <a:pt x="143" y="191"/>
                  </a:moveTo>
                  <a:cubicBezTo>
                    <a:pt x="71" y="191"/>
                    <a:pt x="0" y="263"/>
                    <a:pt x="0" y="358"/>
                  </a:cubicBezTo>
                  <a:cubicBezTo>
                    <a:pt x="0" y="430"/>
                    <a:pt x="71" y="501"/>
                    <a:pt x="143" y="501"/>
                  </a:cubicBezTo>
                  <a:lnTo>
                    <a:pt x="357" y="501"/>
                  </a:lnTo>
                  <a:cubicBezTo>
                    <a:pt x="452" y="501"/>
                    <a:pt x="500" y="430"/>
                    <a:pt x="500" y="358"/>
                  </a:cubicBezTo>
                  <a:cubicBezTo>
                    <a:pt x="500" y="263"/>
                    <a:pt x="452" y="191"/>
                    <a:pt x="357" y="191"/>
                  </a:cubicBezTo>
                  <a:close/>
                  <a:moveTo>
                    <a:pt x="1191" y="1025"/>
                  </a:moveTo>
                  <a:cubicBezTo>
                    <a:pt x="1095" y="1025"/>
                    <a:pt x="1048" y="1096"/>
                    <a:pt x="1048" y="1192"/>
                  </a:cubicBezTo>
                  <a:cubicBezTo>
                    <a:pt x="1048" y="1263"/>
                    <a:pt x="1095" y="1335"/>
                    <a:pt x="1191" y="1335"/>
                  </a:cubicBezTo>
                  <a:lnTo>
                    <a:pt x="1405" y="1335"/>
                  </a:lnTo>
                  <a:cubicBezTo>
                    <a:pt x="1500" y="1335"/>
                    <a:pt x="1548" y="1263"/>
                    <a:pt x="1548" y="1192"/>
                  </a:cubicBezTo>
                  <a:cubicBezTo>
                    <a:pt x="1548" y="1096"/>
                    <a:pt x="1500" y="1025"/>
                    <a:pt x="1405" y="1025"/>
                  </a:cubicBezTo>
                  <a:close/>
                </a:path>
              </a:pathLst>
            </a:custGeom>
            <a:solidFill>
              <a:srgbClr val="B48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4" name="Google Shape;16374;p454"/>
            <p:cNvSpPr/>
            <p:nvPr/>
          </p:nvSpPr>
          <p:spPr>
            <a:xfrm>
              <a:off x="7308822" y="2275810"/>
              <a:ext cx="263505" cy="126327"/>
            </a:xfrm>
            <a:custGeom>
              <a:rect b="b" l="l" r="r" t="t"/>
              <a:pathLst>
                <a:path extrusionOk="0" h="3597" w="7503">
                  <a:moveTo>
                    <a:pt x="215" y="0"/>
                  </a:moveTo>
                  <a:cubicBezTo>
                    <a:pt x="96" y="0"/>
                    <a:pt x="1" y="96"/>
                    <a:pt x="48" y="191"/>
                  </a:cubicBezTo>
                  <a:lnTo>
                    <a:pt x="48" y="1096"/>
                  </a:lnTo>
                  <a:cubicBezTo>
                    <a:pt x="48" y="2453"/>
                    <a:pt x="1144" y="3596"/>
                    <a:pt x="2549" y="3596"/>
                  </a:cubicBezTo>
                  <a:lnTo>
                    <a:pt x="5002" y="3596"/>
                  </a:lnTo>
                  <a:cubicBezTo>
                    <a:pt x="6383" y="3596"/>
                    <a:pt x="7502" y="2501"/>
                    <a:pt x="7502" y="1096"/>
                  </a:cubicBezTo>
                  <a:lnTo>
                    <a:pt x="7502" y="191"/>
                  </a:lnTo>
                  <a:cubicBezTo>
                    <a:pt x="7502" y="96"/>
                    <a:pt x="7431" y="0"/>
                    <a:pt x="73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5" name="Google Shape;16375;p454"/>
            <p:cNvSpPr/>
            <p:nvPr/>
          </p:nvSpPr>
          <p:spPr>
            <a:xfrm>
              <a:off x="7459381" y="2275810"/>
              <a:ext cx="112946" cy="127170"/>
            </a:xfrm>
            <a:custGeom>
              <a:rect b="b" l="l" r="r" t="t"/>
              <a:pathLst>
                <a:path extrusionOk="0" h="3621" w="3216">
                  <a:moveTo>
                    <a:pt x="2477" y="0"/>
                  </a:moveTo>
                  <a:lnTo>
                    <a:pt x="2477" y="1096"/>
                  </a:lnTo>
                  <a:cubicBezTo>
                    <a:pt x="2477" y="2501"/>
                    <a:pt x="1382" y="3620"/>
                    <a:pt x="0" y="3620"/>
                  </a:cubicBezTo>
                  <a:lnTo>
                    <a:pt x="762" y="3620"/>
                  </a:lnTo>
                  <a:cubicBezTo>
                    <a:pt x="2120" y="3620"/>
                    <a:pt x="3215" y="2501"/>
                    <a:pt x="3215" y="1096"/>
                  </a:cubicBezTo>
                  <a:lnTo>
                    <a:pt x="3215" y="191"/>
                  </a:lnTo>
                  <a:cubicBezTo>
                    <a:pt x="3215" y="96"/>
                    <a:pt x="3144" y="0"/>
                    <a:pt x="3049" y="0"/>
                  </a:cubicBezTo>
                  <a:close/>
                </a:path>
              </a:pathLst>
            </a:custGeom>
            <a:solidFill>
              <a:srgbClr val="96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6" name="Google Shape;16376;p454"/>
          <p:cNvGrpSpPr/>
          <p:nvPr/>
        </p:nvGrpSpPr>
        <p:grpSpPr>
          <a:xfrm>
            <a:off x="1069861" y="1366148"/>
            <a:ext cx="148028" cy="517400"/>
            <a:chOff x="853766" y="3834787"/>
            <a:chExt cx="107924" cy="377224"/>
          </a:xfrm>
        </p:grpSpPr>
        <p:sp>
          <p:nvSpPr>
            <p:cNvPr id="16377" name="Google Shape;16377;p454"/>
            <p:cNvSpPr/>
            <p:nvPr/>
          </p:nvSpPr>
          <p:spPr>
            <a:xfrm>
              <a:off x="853766" y="3834787"/>
              <a:ext cx="107924" cy="297888"/>
            </a:xfrm>
            <a:custGeom>
              <a:rect b="b" l="l" r="r" t="t"/>
              <a:pathLst>
                <a:path extrusionOk="0" h="8482" w="3073">
                  <a:moveTo>
                    <a:pt x="1548" y="310"/>
                  </a:moveTo>
                  <a:cubicBezTo>
                    <a:pt x="1620" y="310"/>
                    <a:pt x="1739" y="381"/>
                    <a:pt x="1810" y="477"/>
                  </a:cubicBezTo>
                  <a:cubicBezTo>
                    <a:pt x="1953" y="667"/>
                    <a:pt x="1977" y="1024"/>
                    <a:pt x="1858" y="1262"/>
                  </a:cubicBezTo>
                  <a:lnTo>
                    <a:pt x="1548" y="1905"/>
                  </a:lnTo>
                  <a:lnTo>
                    <a:pt x="1215" y="1262"/>
                  </a:lnTo>
                  <a:cubicBezTo>
                    <a:pt x="1096" y="1000"/>
                    <a:pt x="1120" y="667"/>
                    <a:pt x="1263" y="477"/>
                  </a:cubicBezTo>
                  <a:cubicBezTo>
                    <a:pt x="1358" y="381"/>
                    <a:pt x="1453" y="310"/>
                    <a:pt x="1548" y="310"/>
                  </a:cubicBezTo>
                  <a:close/>
                  <a:moveTo>
                    <a:pt x="1572" y="2429"/>
                  </a:moveTo>
                  <a:lnTo>
                    <a:pt x="1810" y="2667"/>
                  </a:lnTo>
                  <a:cubicBezTo>
                    <a:pt x="1858" y="2715"/>
                    <a:pt x="1882" y="2787"/>
                    <a:pt x="1882" y="2858"/>
                  </a:cubicBezTo>
                  <a:cubicBezTo>
                    <a:pt x="1882" y="2906"/>
                    <a:pt x="1858" y="3001"/>
                    <a:pt x="1810" y="3025"/>
                  </a:cubicBezTo>
                  <a:lnTo>
                    <a:pt x="1572" y="3263"/>
                  </a:lnTo>
                  <a:lnTo>
                    <a:pt x="1334" y="3025"/>
                  </a:lnTo>
                  <a:cubicBezTo>
                    <a:pt x="1263" y="2977"/>
                    <a:pt x="1239" y="2906"/>
                    <a:pt x="1239" y="2858"/>
                  </a:cubicBezTo>
                  <a:cubicBezTo>
                    <a:pt x="1239" y="2787"/>
                    <a:pt x="1263" y="2691"/>
                    <a:pt x="1334" y="2667"/>
                  </a:cubicBezTo>
                  <a:lnTo>
                    <a:pt x="1572" y="2429"/>
                  </a:lnTo>
                  <a:close/>
                  <a:moveTo>
                    <a:pt x="1108" y="2144"/>
                  </a:moveTo>
                  <a:cubicBezTo>
                    <a:pt x="1179" y="2144"/>
                    <a:pt x="1251" y="2167"/>
                    <a:pt x="1310" y="2215"/>
                  </a:cubicBezTo>
                  <a:lnTo>
                    <a:pt x="1334" y="2239"/>
                  </a:lnTo>
                  <a:lnTo>
                    <a:pt x="1096" y="2477"/>
                  </a:lnTo>
                  <a:cubicBezTo>
                    <a:pt x="977" y="2596"/>
                    <a:pt x="905" y="2763"/>
                    <a:pt x="905" y="2906"/>
                  </a:cubicBezTo>
                  <a:cubicBezTo>
                    <a:pt x="905" y="3049"/>
                    <a:pt x="977" y="3191"/>
                    <a:pt x="1096" y="3310"/>
                  </a:cubicBezTo>
                  <a:lnTo>
                    <a:pt x="1310" y="3525"/>
                  </a:lnTo>
                  <a:cubicBezTo>
                    <a:pt x="1251" y="3572"/>
                    <a:pt x="1179" y="3596"/>
                    <a:pt x="1108" y="3596"/>
                  </a:cubicBezTo>
                  <a:cubicBezTo>
                    <a:pt x="1036" y="3596"/>
                    <a:pt x="965" y="3572"/>
                    <a:pt x="905" y="3525"/>
                  </a:cubicBezTo>
                  <a:lnTo>
                    <a:pt x="429" y="3049"/>
                  </a:lnTo>
                  <a:cubicBezTo>
                    <a:pt x="381" y="3001"/>
                    <a:pt x="358" y="2929"/>
                    <a:pt x="358" y="2882"/>
                  </a:cubicBezTo>
                  <a:cubicBezTo>
                    <a:pt x="358" y="2810"/>
                    <a:pt x="381" y="2715"/>
                    <a:pt x="429" y="2691"/>
                  </a:cubicBezTo>
                  <a:lnTo>
                    <a:pt x="905" y="2215"/>
                  </a:lnTo>
                  <a:cubicBezTo>
                    <a:pt x="965" y="2167"/>
                    <a:pt x="1036" y="2144"/>
                    <a:pt x="1108" y="2144"/>
                  </a:cubicBezTo>
                  <a:close/>
                  <a:moveTo>
                    <a:pt x="2001" y="2096"/>
                  </a:moveTo>
                  <a:cubicBezTo>
                    <a:pt x="2066" y="2096"/>
                    <a:pt x="2132" y="2120"/>
                    <a:pt x="2191" y="2167"/>
                  </a:cubicBezTo>
                  <a:lnTo>
                    <a:pt x="2668" y="2644"/>
                  </a:lnTo>
                  <a:cubicBezTo>
                    <a:pt x="2739" y="2691"/>
                    <a:pt x="2763" y="2763"/>
                    <a:pt x="2763" y="2810"/>
                  </a:cubicBezTo>
                  <a:cubicBezTo>
                    <a:pt x="2763" y="2929"/>
                    <a:pt x="2739" y="3001"/>
                    <a:pt x="2668" y="3049"/>
                  </a:cubicBezTo>
                  <a:lnTo>
                    <a:pt x="2191" y="3525"/>
                  </a:lnTo>
                  <a:cubicBezTo>
                    <a:pt x="2132" y="3572"/>
                    <a:pt x="2066" y="3596"/>
                    <a:pt x="2001" y="3596"/>
                  </a:cubicBezTo>
                  <a:cubicBezTo>
                    <a:pt x="1935" y="3596"/>
                    <a:pt x="1870" y="3572"/>
                    <a:pt x="1810" y="3525"/>
                  </a:cubicBezTo>
                  <a:lnTo>
                    <a:pt x="1787" y="3501"/>
                  </a:lnTo>
                  <a:lnTo>
                    <a:pt x="2025" y="3263"/>
                  </a:lnTo>
                  <a:cubicBezTo>
                    <a:pt x="2144" y="3144"/>
                    <a:pt x="2191" y="3001"/>
                    <a:pt x="2191" y="2858"/>
                  </a:cubicBezTo>
                  <a:cubicBezTo>
                    <a:pt x="2191" y="2691"/>
                    <a:pt x="2144" y="2548"/>
                    <a:pt x="2025" y="2429"/>
                  </a:cubicBezTo>
                  <a:lnTo>
                    <a:pt x="1787" y="2191"/>
                  </a:lnTo>
                  <a:lnTo>
                    <a:pt x="1810" y="2167"/>
                  </a:lnTo>
                  <a:cubicBezTo>
                    <a:pt x="1870" y="2120"/>
                    <a:pt x="1935" y="2096"/>
                    <a:pt x="2001" y="2096"/>
                  </a:cubicBezTo>
                  <a:close/>
                  <a:moveTo>
                    <a:pt x="1525" y="0"/>
                  </a:moveTo>
                  <a:cubicBezTo>
                    <a:pt x="1334" y="0"/>
                    <a:pt x="1144" y="72"/>
                    <a:pt x="1001" y="262"/>
                  </a:cubicBezTo>
                  <a:cubicBezTo>
                    <a:pt x="763" y="548"/>
                    <a:pt x="739" y="1024"/>
                    <a:pt x="905" y="1382"/>
                  </a:cubicBezTo>
                  <a:lnTo>
                    <a:pt x="1120" y="1810"/>
                  </a:lnTo>
                  <a:cubicBezTo>
                    <a:pt x="1085" y="1800"/>
                    <a:pt x="1050" y="1795"/>
                    <a:pt x="1016" y="1795"/>
                  </a:cubicBezTo>
                  <a:cubicBezTo>
                    <a:pt x="884" y="1795"/>
                    <a:pt x="757" y="1864"/>
                    <a:pt x="643" y="1977"/>
                  </a:cubicBezTo>
                  <a:lnTo>
                    <a:pt x="167" y="2453"/>
                  </a:lnTo>
                  <a:cubicBezTo>
                    <a:pt x="48" y="2572"/>
                    <a:pt x="0" y="2739"/>
                    <a:pt x="0" y="2882"/>
                  </a:cubicBezTo>
                  <a:cubicBezTo>
                    <a:pt x="0" y="3025"/>
                    <a:pt x="48" y="3168"/>
                    <a:pt x="167" y="3287"/>
                  </a:cubicBezTo>
                  <a:lnTo>
                    <a:pt x="643" y="3763"/>
                  </a:lnTo>
                  <a:cubicBezTo>
                    <a:pt x="763" y="3882"/>
                    <a:pt x="905" y="3953"/>
                    <a:pt x="1072" y="3953"/>
                  </a:cubicBezTo>
                  <a:cubicBezTo>
                    <a:pt x="1144" y="3953"/>
                    <a:pt x="1263" y="3930"/>
                    <a:pt x="1358" y="3858"/>
                  </a:cubicBezTo>
                  <a:lnTo>
                    <a:pt x="1358" y="8335"/>
                  </a:lnTo>
                  <a:cubicBezTo>
                    <a:pt x="1358" y="8383"/>
                    <a:pt x="1429" y="8478"/>
                    <a:pt x="1477" y="8478"/>
                  </a:cubicBezTo>
                  <a:cubicBezTo>
                    <a:pt x="1487" y="8481"/>
                    <a:pt x="1497" y="8482"/>
                    <a:pt x="1507" y="8482"/>
                  </a:cubicBezTo>
                  <a:cubicBezTo>
                    <a:pt x="1591" y="8482"/>
                    <a:pt x="1667" y="8399"/>
                    <a:pt x="1667" y="8335"/>
                  </a:cubicBezTo>
                  <a:lnTo>
                    <a:pt x="1667" y="3858"/>
                  </a:lnTo>
                  <a:cubicBezTo>
                    <a:pt x="1739" y="3930"/>
                    <a:pt x="1834" y="3953"/>
                    <a:pt x="1953" y="3953"/>
                  </a:cubicBezTo>
                  <a:cubicBezTo>
                    <a:pt x="2096" y="3953"/>
                    <a:pt x="2263" y="3882"/>
                    <a:pt x="2382" y="3763"/>
                  </a:cubicBezTo>
                  <a:lnTo>
                    <a:pt x="2858" y="3287"/>
                  </a:lnTo>
                  <a:cubicBezTo>
                    <a:pt x="2977" y="3168"/>
                    <a:pt x="3025" y="3025"/>
                    <a:pt x="3025" y="2882"/>
                  </a:cubicBezTo>
                  <a:cubicBezTo>
                    <a:pt x="3073" y="2691"/>
                    <a:pt x="3025" y="2548"/>
                    <a:pt x="2906" y="2453"/>
                  </a:cubicBezTo>
                  <a:lnTo>
                    <a:pt x="2430" y="1977"/>
                  </a:lnTo>
                  <a:cubicBezTo>
                    <a:pt x="2310" y="1858"/>
                    <a:pt x="2144" y="1810"/>
                    <a:pt x="1953" y="1810"/>
                  </a:cubicBezTo>
                  <a:lnTo>
                    <a:pt x="2168" y="1382"/>
                  </a:lnTo>
                  <a:cubicBezTo>
                    <a:pt x="2334" y="1024"/>
                    <a:pt x="2310" y="548"/>
                    <a:pt x="2072" y="262"/>
                  </a:cubicBezTo>
                  <a:cubicBezTo>
                    <a:pt x="1929" y="72"/>
                    <a:pt x="1739" y="0"/>
                    <a:pt x="1525" y="0"/>
                  </a:cubicBezTo>
                  <a:close/>
                </a:path>
              </a:pathLst>
            </a:custGeom>
            <a:solidFill>
              <a:srgbClr val="FF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8" name="Google Shape;16378;p454"/>
            <p:cNvSpPr/>
            <p:nvPr/>
          </p:nvSpPr>
          <p:spPr>
            <a:xfrm>
              <a:off x="880527" y="4040520"/>
              <a:ext cx="56894" cy="171491"/>
            </a:xfrm>
            <a:custGeom>
              <a:rect b="b" l="l" r="r" t="t"/>
              <a:pathLst>
                <a:path extrusionOk="0" h="4883" w="1620">
                  <a:moveTo>
                    <a:pt x="810" y="1"/>
                  </a:moveTo>
                  <a:cubicBezTo>
                    <a:pt x="596" y="1"/>
                    <a:pt x="429" y="143"/>
                    <a:pt x="429" y="358"/>
                  </a:cubicBezTo>
                  <a:lnTo>
                    <a:pt x="1" y="4549"/>
                  </a:lnTo>
                  <a:cubicBezTo>
                    <a:pt x="1" y="4621"/>
                    <a:pt x="24" y="4668"/>
                    <a:pt x="96" y="4692"/>
                  </a:cubicBezTo>
                  <a:cubicBezTo>
                    <a:pt x="310" y="4811"/>
                    <a:pt x="524" y="4883"/>
                    <a:pt x="810" y="4883"/>
                  </a:cubicBezTo>
                  <a:cubicBezTo>
                    <a:pt x="1048" y="4883"/>
                    <a:pt x="1310" y="4811"/>
                    <a:pt x="1525" y="4692"/>
                  </a:cubicBezTo>
                  <a:cubicBezTo>
                    <a:pt x="1572" y="4668"/>
                    <a:pt x="1620" y="4621"/>
                    <a:pt x="1620" y="4549"/>
                  </a:cubicBezTo>
                  <a:lnTo>
                    <a:pt x="1191" y="358"/>
                  </a:lnTo>
                  <a:cubicBezTo>
                    <a:pt x="1167" y="143"/>
                    <a:pt x="1025" y="1"/>
                    <a:pt x="810" y="1"/>
                  </a:cubicBezTo>
                  <a:close/>
                </a:path>
              </a:pathLst>
            </a:custGeom>
            <a:solidFill>
              <a:srgbClr val="FF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9" name="Google Shape;16379;p454"/>
            <p:cNvSpPr/>
            <p:nvPr/>
          </p:nvSpPr>
          <p:spPr>
            <a:xfrm>
              <a:off x="903952" y="4100575"/>
              <a:ext cx="10079" cy="108942"/>
            </a:xfrm>
            <a:custGeom>
              <a:rect b="b" l="l" r="r" t="t"/>
              <a:pathLst>
                <a:path extrusionOk="0" h="3102" w="287">
                  <a:moveTo>
                    <a:pt x="148" y="1"/>
                  </a:moveTo>
                  <a:cubicBezTo>
                    <a:pt x="138" y="1"/>
                    <a:pt x="129" y="2"/>
                    <a:pt x="119" y="5"/>
                  </a:cubicBezTo>
                  <a:cubicBezTo>
                    <a:pt x="48" y="5"/>
                    <a:pt x="0" y="101"/>
                    <a:pt x="0" y="172"/>
                  </a:cubicBezTo>
                  <a:lnTo>
                    <a:pt x="0" y="3101"/>
                  </a:lnTo>
                  <a:lnTo>
                    <a:pt x="286" y="3101"/>
                  </a:lnTo>
                  <a:lnTo>
                    <a:pt x="286" y="172"/>
                  </a:lnTo>
                  <a:cubicBezTo>
                    <a:pt x="286" y="68"/>
                    <a:pt x="214" y="1"/>
                    <a:pt x="148" y="1"/>
                  </a:cubicBezTo>
                  <a:close/>
                </a:path>
              </a:pathLst>
            </a:custGeom>
            <a:solidFill>
              <a:srgbClr val="96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0" name="Google Shape;16380;p454"/>
            <p:cNvSpPr/>
            <p:nvPr/>
          </p:nvSpPr>
          <p:spPr>
            <a:xfrm>
              <a:off x="878034" y="3996198"/>
              <a:ext cx="61074" cy="58580"/>
            </a:xfrm>
            <a:custGeom>
              <a:rect b="b" l="l" r="r" t="t"/>
              <a:pathLst>
                <a:path extrusionOk="0" h="1668" w="1739">
                  <a:moveTo>
                    <a:pt x="881" y="0"/>
                  </a:moveTo>
                  <a:cubicBezTo>
                    <a:pt x="405" y="0"/>
                    <a:pt x="0" y="405"/>
                    <a:pt x="0" y="834"/>
                  </a:cubicBezTo>
                  <a:cubicBezTo>
                    <a:pt x="0" y="1286"/>
                    <a:pt x="405" y="1667"/>
                    <a:pt x="881" y="1667"/>
                  </a:cubicBezTo>
                  <a:cubicBezTo>
                    <a:pt x="1334" y="1667"/>
                    <a:pt x="1739" y="1286"/>
                    <a:pt x="1739" y="834"/>
                  </a:cubicBezTo>
                  <a:cubicBezTo>
                    <a:pt x="1739" y="405"/>
                    <a:pt x="1358" y="0"/>
                    <a:pt x="881" y="0"/>
                  </a:cubicBezTo>
                  <a:close/>
                </a:path>
              </a:pathLst>
            </a:custGeom>
            <a:solidFill>
              <a:srgbClr val="FFC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1" name="Google Shape;16381;p454"/>
            <p:cNvSpPr/>
            <p:nvPr/>
          </p:nvSpPr>
          <p:spPr>
            <a:xfrm>
              <a:off x="895594" y="3995356"/>
              <a:ext cx="42671" cy="58580"/>
            </a:xfrm>
            <a:custGeom>
              <a:rect b="b" l="l" r="r" t="t"/>
              <a:pathLst>
                <a:path extrusionOk="0" h="1668" w="1215">
                  <a:moveTo>
                    <a:pt x="357" y="1"/>
                  </a:moveTo>
                  <a:cubicBezTo>
                    <a:pt x="238" y="1"/>
                    <a:pt x="119" y="24"/>
                    <a:pt x="0" y="96"/>
                  </a:cubicBezTo>
                  <a:cubicBezTo>
                    <a:pt x="262" y="215"/>
                    <a:pt x="476" y="501"/>
                    <a:pt x="476" y="834"/>
                  </a:cubicBezTo>
                  <a:cubicBezTo>
                    <a:pt x="476" y="1168"/>
                    <a:pt x="286" y="1429"/>
                    <a:pt x="0" y="1572"/>
                  </a:cubicBezTo>
                  <a:cubicBezTo>
                    <a:pt x="72" y="1644"/>
                    <a:pt x="238" y="1668"/>
                    <a:pt x="357" y="1668"/>
                  </a:cubicBezTo>
                  <a:cubicBezTo>
                    <a:pt x="834" y="1668"/>
                    <a:pt x="1215" y="1310"/>
                    <a:pt x="1215" y="834"/>
                  </a:cubicBezTo>
                  <a:cubicBezTo>
                    <a:pt x="1215" y="382"/>
                    <a:pt x="834" y="1"/>
                    <a:pt x="357" y="1"/>
                  </a:cubicBezTo>
                  <a:close/>
                </a:path>
              </a:pathLst>
            </a:custGeom>
            <a:solidFill>
              <a:srgbClr val="FFB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2" name="Google Shape;16382;p454"/>
            <p:cNvSpPr/>
            <p:nvPr/>
          </p:nvSpPr>
          <p:spPr>
            <a:xfrm>
              <a:off x="893065" y="3981975"/>
              <a:ext cx="31819" cy="29325"/>
            </a:xfrm>
            <a:custGeom>
              <a:rect b="b" l="l" r="r" t="t"/>
              <a:pathLst>
                <a:path extrusionOk="0" h="835" w="906">
                  <a:moveTo>
                    <a:pt x="453" y="1"/>
                  </a:moveTo>
                  <a:cubicBezTo>
                    <a:pt x="215" y="1"/>
                    <a:pt x="1" y="167"/>
                    <a:pt x="1" y="405"/>
                  </a:cubicBezTo>
                  <a:cubicBezTo>
                    <a:pt x="1" y="644"/>
                    <a:pt x="215" y="834"/>
                    <a:pt x="453" y="834"/>
                  </a:cubicBezTo>
                  <a:cubicBezTo>
                    <a:pt x="691" y="834"/>
                    <a:pt x="858" y="644"/>
                    <a:pt x="906" y="405"/>
                  </a:cubicBezTo>
                  <a:cubicBezTo>
                    <a:pt x="906" y="167"/>
                    <a:pt x="691" y="1"/>
                    <a:pt x="453" y="1"/>
                  </a:cubicBezTo>
                  <a:close/>
                </a:path>
              </a:pathLst>
            </a:custGeom>
            <a:solidFill>
              <a:srgbClr val="C8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3" name="Google Shape;16383;p454"/>
          <p:cNvGrpSpPr/>
          <p:nvPr/>
        </p:nvGrpSpPr>
        <p:grpSpPr>
          <a:xfrm>
            <a:off x="3963202" y="4077647"/>
            <a:ext cx="2682578" cy="1415333"/>
            <a:chOff x="262746" y="4013191"/>
            <a:chExt cx="3232022" cy="1705220"/>
          </a:xfrm>
        </p:grpSpPr>
        <p:sp>
          <p:nvSpPr>
            <p:cNvPr id="16384" name="Google Shape;16384;p454"/>
            <p:cNvSpPr/>
            <p:nvPr/>
          </p:nvSpPr>
          <p:spPr>
            <a:xfrm rot="683787">
              <a:off x="510569" y="4419437"/>
              <a:ext cx="2911999" cy="1021342"/>
            </a:xfrm>
            <a:custGeom>
              <a:rect b="b" l="l" r="r" t="t"/>
              <a:pathLst>
                <a:path extrusionOk="0" h="40853" w="116478">
                  <a:moveTo>
                    <a:pt x="116021" y="1"/>
                  </a:moveTo>
                  <a:lnTo>
                    <a:pt x="1" y="36202"/>
                  </a:lnTo>
                  <a:lnTo>
                    <a:pt x="1521" y="40852"/>
                  </a:lnTo>
                  <a:lnTo>
                    <a:pt x="116477" y="1369"/>
                  </a:lnTo>
                  <a:lnTo>
                    <a:pt x="116021" y="1"/>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5" name="Google Shape;16385;p454"/>
            <p:cNvSpPr/>
            <p:nvPr/>
          </p:nvSpPr>
          <p:spPr>
            <a:xfrm rot="683787">
              <a:off x="423242" y="4357641"/>
              <a:ext cx="2946950" cy="899740"/>
            </a:xfrm>
            <a:custGeom>
              <a:rect b="b" l="l" r="r" t="t"/>
              <a:pathLst>
                <a:path extrusionOk="0" h="35989" w="117876">
                  <a:moveTo>
                    <a:pt x="117480" y="0"/>
                  </a:moveTo>
                  <a:lnTo>
                    <a:pt x="1" y="31308"/>
                  </a:lnTo>
                  <a:lnTo>
                    <a:pt x="1338" y="35988"/>
                  </a:lnTo>
                  <a:lnTo>
                    <a:pt x="117875" y="1398"/>
                  </a:lnTo>
                  <a:lnTo>
                    <a:pt x="117480" y="0"/>
                  </a:ln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6" name="Google Shape;16386;p454"/>
            <p:cNvSpPr/>
            <p:nvPr/>
          </p:nvSpPr>
          <p:spPr>
            <a:xfrm rot="683787">
              <a:off x="409337" y="4356336"/>
              <a:ext cx="2911224" cy="1021317"/>
            </a:xfrm>
            <a:custGeom>
              <a:rect b="b" l="l" r="r" t="t"/>
              <a:pathLst>
                <a:path extrusionOk="0" h="40852" w="116447">
                  <a:moveTo>
                    <a:pt x="116021" y="0"/>
                  </a:moveTo>
                  <a:lnTo>
                    <a:pt x="1" y="36201"/>
                  </a:lnTo>
                  <a:lnTo>
                    <a:pt x="1521" y="40852"/>
                  </a:lnTo>
                  <a:lnTo>
                    <a:pt x="116447" y="1368"/>
                  </a:lnTo>
                  <a:lnTo>
                    <a:pt x="116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7" name="Google Shape;16387;p454"/>
            <p:cNvSpPr/>
            <p:nvPr/>
          </p:nvSpPr>
          <p:spPr>
            <a:xfrm rot="683787">
              <a:off x="613353" y="4807970"/>
              <a:ext cx="664186" cy="307780"/>
            </a:xfrm>
            <a:custGeom>
              <a:rect b="b" l="l" r="r" t="t"/>
              <a:pathLst>
                <a:path extrusionOk="0" h="12311" w="26567">
                  <a:moveTo>
                    <a:pt x="25350" y="1"/>
                  </a:moveTo>
                  <a:lnTo>
                    <a:pt x="0" y="7904"/>
                  </a:lnTo>
                  <a:lnTo>
                    <a:pt x="1429" y="12311"/>
                  </a:lnTo>
                  <a:lnTo>
                    <a:pt x="26566" y="3648"/>
                  </a:lnTo>
                  <a:lnTo>
                    <a:pt x="253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8" name="Google Shape;16388;p454"/>
            <p:cNvSpPr/>
            <p:nvPr/>
          </p:nvSpPr>
          <p:spPr>
            <a:xfrm rot="683787">
              <a:off x="322605" y="4295324"/>
              <a:ext cx="2945425" cy="899765"/>
            </a:xfrm>
            <a:custGeom>
              <a:rect b="b" l="l" r="r" t="t"/>
              <a:pathLst>
                <a:path extrusionOk="0" h="35990" w="117815">
                  <a:moveTo>
                    <a:pt x="117450" y="1"/>
                  </a:moveTo>
                  <a:lnTo>
                    <a:pt x="1" y="31278"/>
                  </a:lnTo>
                  <a:lnTo>
                    <a:pt x="1338" y="35989"/>
                  </a:lnTo>
                  <a:lnTo>
                    <a:pt x="117815" y="1369"/>
                  </a:lnTo>
                  <a:lnTo>
                    <a:pt x="117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9" name="Google Shape;16389;p454"/>
            <p:cNvSpPr/>
            <p:nvPr/>
          </p:nvSpPr>
          <p:spPr>
            <a:xfrm rot="683787">
              <a:off x="537393" y="4659451"/>
              <a:ext cx="667986" cy="281955"/>
            </a:xfrm>
            <a:custGeom>
              <a:rect b="b" l="l" r="r" t="t"/>
              <a:pathLst>
                <a:path extrusionOk="0" h="11278" w="26719">
                  <a:moveTo>
                    <a:pt x="25685" y="1"/>
                  </a:moveTo>
                  <a:lnTo>
                    <a:pt x="1" y="6840"/>
                  </a:lnTo>
                  <a:lnTo>
                    <a:pt x="1217" y="11277"/>
                  </a:lnTo>
                  <a:lnTo>
                    <a:pt x="26719" y="3709"/>
                  </a:lnTo>
                  <a:lnTo>
                    <a:pt x="256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0" name="Google Shape;16390;p454"/>
          <p:cNvGrpSpPr/>
          <p:nvPr/>
        </p:nvGrpSpPr>
        <p:grpSpPr>
          <a:xfrm flipH="1">
            <a:off x="5437301" y="4397638"/>
            <a:ext cx="983852" cy="587796"/>
            <a:chOff x="3113102" y="4419113"/>
            <a:chExt cx="983852" cy="587796"/>
          </a:xfrm>
        </p:grpSpPr>
        <p:grpSp>
          <p:nvGrpSpPr>
            <p:cNvPr id="16391" name="Google Shape;16391;p454"/>
            <p:cNvGrpSpPr/>
            <p:nvPr/>
          </p:nvGrpSpPr>
          <p:grpSpPr>
            <a:xfrm flipH="1">
              <a:off x="3113102" y="4419113"/>
              <a:ext cx="983852" cy="587796"/>
              <a:chOff x="5674375" y="4696150"/>
              <a:chExt cx="1045650" cy="624650"/>
            </a:xfrm>
          </p:grpSpPr>
          <p:sp>
            <p:nvSpPr>
              <p:cNvPr id="16392" name="Google Shape;16392;p454"/>
              <p:cNvSpPr/>
              <p:nvPr/>
            </p:nvSpPr>
            <p:spPr>
              <a:xfrm>
                <a:off x="5805850" y="5062425"/>
                <a:ext cx="914175" cy="258375"/>
              </a:xfrm>
              <a:custGeom>
                <a:rect b="b" l="l" r="r" t="t"/>
                <a:pathLst>
                  <a:path extrusionOk="0" h="10335" w="36567">
                    <a:moveTo>
                      <a:pt x="18238" y="0"/>
                    </a:moveTo>
                    <a:cubicBezTo>
                      <a:pt x="8177" y="0"/>
                      <a:pt x="0" y="2341"/>
                      <a:pt x="0" y="5168"/>
                    </a:cubicBezTo>
                    <a:cubicBezTo>
                      <a:pt x="0" y="5988"/>
                      <a:pt x="669" y="6687"/>
                      <a:pt x="1763" y="7386"/>
                    </a:cubicBezTo>
                    <a:cubicBezTo>
                      <a:pt x="4681" y="9119"/>
                      <a:pt x="11004" y="10335"/>
                      <a:pt x="18299" y="10335"/>
                    </a:cubicBezTo>
                    <a:cubicBezTo>
                      <a:pt x="25594" y="10335"/>
                      <a:pt x="31885" y="9119"/>
                      <a:pt x="34834" y="7386"/>
                    </a:cubicBezTo>
                    <a:cubicBezTo>
                      <a:pt x="35958" y="6687"/>
                      <a:pt x="36566" y="5988"/>
                      <a:pt x="36566" y="5168"/>
                    </a:cubicBezTo>
                    <a:cubicBezTo>
                      <a:pt x="36566" y="2371"/>
                      <a:pt x="28390" y="61"/>
                      <a:pt x="18238" y="0"/>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3" name="Google Shape;16393;p454"/>
              <p:cNvSpPr/>
              <p:nvPr/>
            </p:nvSpPr>
            <p:spPr>
              <a:xfrm>
                <a:off x="5941100" y="5128525"/>
                <a:ext cx="379975" cy="126925"/>
              </a:xfrm>
              <a:custGeom>
                <a:rect b="b" l="l" r="r" t="t"/>
                <a:pathLst>
                  <a:path extrusionOk="0" h="5077" w="15199">
                    <a:moveTo>
                      <a:pt x="7600" y="1"/>
                    </a:moveTo>
                    <a:cubicBezTo>
                      <a:pt x="3375" y="1"/>
                      <a:pt x="1" y="1125"/>
                      <a:pt x="1" y="2524"/>
                    </a:cubicBezTo>
                    <a:cubicBezTo>
                      <a:pt x="1" y="3952"/>
                      <a:pt x="3435" y="5077"/>
                      <a:pt x="7600" y="5077"/>
                    </a:cubicBezTo>
                    <a:cubicBezTo>
                      <a:pt x="11825" y="5077"/>
                      <a:pt x="15199" y="3952"/>
                      <a:pt x="15199" y="2524"/>
                    </a:cubicBezTo>
                    <a:cubicBezTo>
                      <a:pt x="15199" y="1156"/>
                      <a:pt x="11825" y="3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4" name="Google Shape;16394;p454"/>
              <p:cNvSpPr/>
              <p:nvPr/>
            </p:nvSpPr>
            <p:spPr>
              <a:xfrm>
                <a:off x="5675150" y="4825325"/>
                <a:ext cx="911900" cy="391375"/>
              </a:xfrm>
              <a:custGeom>
                <a:rect b="b" l="l" r="r" t="t"/>
                <a:pathLst>
                  <a:path extrusionOk="0" h="15655" w="36476">
                    <a:moveTo>
                      <a:pt x="0" y="1"/>
                    </a:moveTo>
                    <a:cubicBezTo>
                      <a:pt x="0" y="1"/>
                      <a:pt x="244" y="15655"/>
                      <a:pt x="18238" y="15655"/>
                    </a:cubicBezTo>
                    <a:cubicBezTo>
                      <a:pt x="36262" y="15655"/>
                      <a:pt x="36475" y="1"/>
                      <a:pt x="36475" y="1"/>
                    </a:cubicBezTo>
                    <a:lnTo>
                      <a:pt x="36475" y="1"/>
                    </a:lnTo>
                    <a:lnTo>
                      <a:pt x="18238" y="2129"/>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5" name="Google Shape;16395;p454"/>
              <p:cNvSpPr/>
              <p:nvPr/>
            </p:nvSpPr>
            <p:spPr>
              <a:xfrm>
                <a:off x="5674375" y="4696150"/>
                <a:ext cx="913425" cy="258400"/>
              </a:xfrm>
              <a:custGeom>
                <a:rect b="b" l="l" r="r" t="t"/>
                <a:pathLst>
                  <a:path extrusionOk="0" h="10336" w="36537">
                    <a:moveTo>
                      <a:pt x="18238" y="1"/>
                    </a:moveTo>
                    <a:cubicBezTo>
                      <a:pt x="8147" y="1"/>
                      <a:pt x="1" y="2311"/>
                      <a:pt x="1" y="5168"/>
                    </a:cubicBezTo>
                    <a:cubicBezTo>
                      <a:pt x="1" y="5958"/>
                      <a:pt x="639" y="6688"/>
                      <a:pt x="1733" y="7356"/>
                    </a:cubicBezTo>
                    <a:cubicBezTo>
                      <a:pt x="4682" y="9119"/>
                      <a:pt x="10974" y="10335"/>
                      <a:pt x="18269" y="10335"/>
                    </a:cubicBezTo>
                    <a:cubicBezTo>
                      <a:pt x="25564" y="10335"/>
                      <a:pt x="31886" y="9119"/>
                      <a:pt x="34804" y="7356"/>
                    </a:cubicBezTo>
                    <a:cubicBezTo>
                      <a:pt x="35929" y="6688"/>
                      <a:pt x="36537" y="5958"/>
                      <a:pt x="36537" y="5168"/>
                    </a:cubicBezTo>
                    <a:cubicBezTo>
                      <a:pt x="36537" y="2311"/>
                      <a:pt x="28390" y="1"/>
                      <a:pt x="18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6" name="Google Shape;16396;p454"/>
              <p:cNvSpPr/>
              <p:nvPr/>
            </p:nvSpPr>
            <p:spPr>
              <a:xfrm>
                <a:off x="5728325" y="4805575"/>
                <a:ext cx="807800" cy="138325"/>
              </a:xfrm>
              <a:custGeom>
                <a:rect b="b" l="l" r="r" t="t"/>
                <a:pathLst>
                  <a:path extrusionOk="0" h="5533" w="32312">
                    <a:moveTo>
                      <a:pt x="16141" y="1"/>
                    </a:moveTo>
                    <a:cubicBezTo>
                      <a:pt x="9150" y="1"/>
                      <a:pt x="3041" y="1125"/>
                      <a:pt x="1" y="2767"/>
                    </a:cubicBezTo>
                    <a:cubicBezTo>
                      <a:pt x="3041" y="4438"/>
                      <a:pt x="9150" y="5533"/>
                      <a:pt x="16141" y="5533"/>
                    </a:cubicBezTo>
                    <a:cubicBezTo>
                      <a:pt x="23132" y="5533"/>
                      <a:pt x="29272" y="4408"/>
                      <a:pt x="32312" y="2767"/>
                    </a:cubicBezTo>
                    <a:cubicBezTo>
                      <a:pt x="29211" y="1125"/>
                      <a:pt x="23132" y="1"/>
                      <a:pt x="16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7" name="Google Shape;16397;p454"/>
              <p:cNvSpPr/>
              <p:nvPr/>
            </p:nvSpPr>
            <p:spPr>
              <a:xfrm>
                <a:off x="5675150" y="4696150"/>
                <a:ext cx="911900" cy="258400"/>
              </a:xfrm>
              <a:custGeom>
                <a:rect b="b" l="l" r="r" t="t"/>
                <a:pathLst>
                  <a:path extrusionOk="0" h="10336" w="36476">
                    <a:moveTo>
                      <a:pt x="18238" y="973"/>
                    </a:moveTo>
                    <a:cubicBezTo>
                      <a:pt x="29545" y="973"/>
                      <a:pt x="35502" y="3679"/>
                      <a:pt x="35502" y="5168"/>
                    </a:cubicBezTo>
                    <a:cubicBezTo>
                      <a:pt x="35502" y="6657"/>
                      <a:pt x="29545" y="9332"/>
                      <a:pt x="18238" y="9332"/>
                    </a:cubicBezTo>
                    <a:cubicBezTo>
                      <a:pt x="6930" y="9332"/>
                      <a:pt x="1003" y="6657"/>
                      <a:pt x="1003" y="5168"/>
                    </a:cubicBezTo>
                    <a:cubicBezTo>
                      <a:pt x="1003" y="3679"/>
                      <a:pt x="6930" y="973"/>
                      <a:pt x="18238" y="973"/>
                    </a:cubicBezTo>
                    <a:close/>
                    <a:moveTo>
                      <a:pt x="18238" y="1"/>
                    </a:moveTo>
                    <a:cubicBezTo>
                      <a:pt x="8177" y="1"/>
                      <a:pt x="0" y="2311"/>
                      <a:pt x="0" y="5168"/>
                    </a:cubicBezTo>
                    <a:cubicBezTo>
                      <a:pt x="0" y="8025"/>
                      <a:pt x="8177" y="10335"/>
                      <a:pt x="18238" y="10335"/>
                    </a:cubicBezTo>
                    <a:cubicBezTo>
                      <a:pt x="28299" y="10335"/>
                      <a:pt x="36475" y="8025"/>
                      <a:pt x="36475" y="5168"/>
                    </a:cubicBezTo>
                    <a:cubicBezTo>
                      <a:pt x="36475" y="2311"/>
                      <a:pt x="28359" y="1"/>
                      <a:pt x="18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8" name="Google Shape;16398;p454"/>
              <p:cNvSpPr/>
              <p:nvPr/>
            </p:nvSpPr>
            <p:spPr>
              <a:xfrm>
                <a:off x="5843850" y="4825300"/>
                <a:ext cx="333600" cy="33500"/>
              </a:xfrm>
              <a:custGeom>
                <a:rect b="b" l="l" r="r" t="t"/>
                <a:pathLst>
                  <a:path extrusionOk="0" h="1340" w="13344">
                    <a:moveTo>
                      <a:pt x="9741" y="1"/>
                    </a:moveTo>
                    <a:cubicBezTo>
                      <a:pt x="6467" y="1"/>
                      <a:pt x="3177" y="451"/>
                      <a:pt x="0" y="1339"/>
                    </a:cubicBezTo>
                    <a:cubicBezTo>
                      <a:pt x="4529" y="1066"/>
                      <a:pt x="8876" y="640"/>
                      <a:pt x="13344" y="184"/>
                    </a:cubicBezTo>
                    <a:cubicBezTo>
                      <a:pt x="12149" y="62"/>
                      <a:pt x="10946" y="1"/>
                      <a:pt x="9741" y="1"/>
                    </a:cubicBezTo>
                    <a:close/>
                  </a:path>
                </a:pathLst>
              </a:custGeom>
              <a:solidFill>
                <a:srgbClr val="282848">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9" name="Google Shape;16399;p454"/>
            <p:cNvSpPr/>
            <p:nvPr/>
          </p:nvSpPr>
          <p:spPr>
            <a:xfrm>
              <a:off x="3299400" y="4703050"/>
              <a:ext cx="738925" cy="95175"/>
            </a:xfrm>
            <a:custGeom>
              <a:rect b="b" l="l" r="r" t="t"/>
              <a:pathLst>
                <a:path extrusionOk="0" h="3807" w="29557">
                  <a:moveTo>
                    <a:pt x="0" y="968"/>
                  </a:moveTo>
                  <a:lnTo>
                    <a:pt x="2904" y="387"/>
                  </a:lnTo>
                  <a:lnTo>
                    <a:pt x="7034" y="3291"/>
                  </a:lnTo>
                  <a:lnTo>
                    <a:pt x="10777" y="1290"/>
                  </a:lnTo>
                  <a:lnTo>
                    <a:pt x="15166" y="3807"/>
                  </a:lnTo>
                  <a:lnTo>
                    <a:pt x="19167" y="1355"/>
                  </a:lnTo>
                  <a:lnTo>
                    <a:pt x="23362" y="3033"/>
                  </a:lnTo>
                  <a:lnTo>
                    <a:pt x="27298" y="0"/>
                  </a:lnTo>
                  <a:lnTo>
                    <a:pt x="29557" y="1355"/>
                  </a:lnTo>
                </a:path>
              </a:pathLst>
            </a:custGeom>
            <a:noFill/>
            <a:ln cap="flat" cmpd="sng" w="9525">
              <a:solidFill>
                <a:schemeClr val="lt1"/>
              </a:solidFill>
              <a:prstDash val="solid"/>
              <a:round/>
              <a:headEnd len="med" w="med" type="none"/>
              <a:tailEnd len="med" w="med" type="none"/>
            </a:ln>
          </p:spPr>
        </p:sp>
      </p:grpSp>
      <p:sp>
        <p:nvSpPr>
          <p:cNvPr id="16400" name="Google Shape;16400;p454"/>
          <p:cNvSpPr/>
          <p:nvPr/>
        </p:nvSpPr>
        <p:spPr>
          <a:xfrm>
            <a:off x="7354000" y="1215825"/>
            <a:ext cx="847800" cy="847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1" name="Google Shape;16401;p454"/>
          <p:cNvSpPr txBox="1"/>
          <p:nvPr/>
        </p:nvSpPr>
        <p:spPr>
          <a:xfrm>
            <a:off x="1884237" y="2281850"/>
            <a:ext cx="1648500" cy="4422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 Stakeholder Engagement and Resource Allocation</a:t>
            </a:r>
            <a:endParaRPr sz="1200">
              <a:solidFill>
                <a:schemeClr val="dk1"/>
              </a:solidFill>
              <a:latin typeface="Poppins"/>
              <a:ea typeface="Poppins"/>
              <a:cs typeface="Poppins"/>
              <a:sym typeface="Poppins"/>
            </a:endParaRPr>
          </a:p>
        </p:txBody>
      </p:sp>
      <p:sp>
        <p:nvSpPr>
          <p:cNvPr id="16402" name="Google Shape;16402;p454"/>
          <p:cNvSpPr txBox="1"/>
          <p:nvPr/>
        </p:nvSpPr>
        <p:spPr>
          <a:xfrm>
            <a:off x="1884238" y="3164025"/>
            <a:ext cx="1648500" cy="12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 </a:t>
            </a:r>
            <a:r>
              <a:rPr lang="en" sz="1000">
                <a:solidFill>
                  <a:schemeClr val="dk1"/>
                </a:solidFill>
                <a:latin typeface="Anaheim"/>
                <a:ea typeface="Anaheim"/>
                <a:cs typeface="Anaheim"/>
                <a:sym typeface="Anaheim"/>
              </a:rPr>
              <a:t>Present the needs assessment findings and training designs to management to secure resources.</a:t>
            </a:r>
            <a:endParaRPr sz="1000">
              <a:solidFill>
                <a:schemeClr val="dk1"/>
              </a:solidFill>
              <a:latin typeface="Anaheim"/>
              <a:ea typeface="Anaheim"/>
              <a:cs typeface="Anaheim"/>
              <a:sym typeface="Anaheim"/>
            </a:endParaRPr>
          </a:p>
          <a:p>
            <a:pPr indent="0" lvl="0" marL="0" rtl="0" algn="ctr">
              <a:spcBef>
                <a:spcPts val="1200"/>
              </a:spcBef>
              <a:spcAft>
                <a:spcPts val="0"/>
              </a:spcAft>
              <a:buNone/>
            </a:pPr>
            <a:r>
              <a:rPr lang="en" sz="1000">
                <a:solidFill>
                  <a:schemeClr val="dk1"/>
                </a:solidFill>
                <a:latin typeface="Anaheim"/>
                <a:ea typeface="Anaheim"/>
                <a:cs typeface="Anaheim"/>
                <a:sym typeface="Anaheim"/>
              </a:rPr>
              <a:t>- Assign training leaders and champions from within the teams to promote internal engagement.</a:t>
            </a:r>
            <a:endParaRPr sz="1000">
              <a:solidFill>
                <a:schemeClr val="dk1"/>
              </a:solidFill>
              <a:latin typeface="Anaheim"/>
              <a:ea typeface="Anaheim"/>
              <a:cs typeface="Anaheim"/>
              <a:sym typeface="Anaheim"/>
            </a:endParaRPr>
          </a:p>
          <a:p>
            <a:pPr indent="0" lvl="0" marL="0" rtl="0" algn="ctr">
              <a:spcBef>
                <a:spcPts val="1200"/>
              </a:spcBef>
              <a:spcAft>
                <a:spcPts val="1200"/>
              </a:spcAft>
              <a:buNone/>
            </a:pPr>
            <a:r>
              <a:rPr lang="en" sz="1000">
                <a:solidFill>
                  <a:schemeClr val="dk1"/>
                </a:solidFill>
                <a:latin typeface="Anaheim"/>
                <a:ea typeface="Anaheim"/>
                <a:cs typeface="Anaheim"/>
                <a:sym typeface="Anaheim"/>
              </a:rPr>
              <a:t>- Schedule training sessions</a:t>
            </a:r>
            <a:endParaRPr sz="1000">
              <a:solidFill>
                <a:schemeClr val="dk1"/>
              </a:solidFill>
              <a:latin typeface="Anaheim"/>
              <a:ea typeface="Anaheim"/>
              <a:cs typeface="Anaheim"/>
              <a:sym typeface="Anaheim"/>
            </a:endParaRPr>
          </a:p>
        </p:txBody>
      </p:sp>
      <p:grpSp>
        <p:nvGrpSpPr>
          <p:cNvPr id="16403" name="Google Shape;16403;p454"/>
          <p:cNvGrpSpPr/>
          <p:nvPr/>
        </p:nvGrpSpPr>
        <p:grpSpPr>
          <a:xfrm>
            <a:off x="7519188" y="1418614"/>
            <a:ext cx="517411" cy="442202"/>
            <a:chOff x="5631069" y="3832574"/>
            <a:chExt cx="377259" cy="377821"/>
          </a:xfrm>
        </p:grpSpPr>
        <p:sp>
          <p:nvSpPr>
            <p:cNvPr id="16404" name="Google Shape;16404;p454"/>
            <p:cNvSpPr/>
            <p:nvPr/>
          </p:nvSpPr>
          <p:spPr>
            <a:xfrm>
              <a:off x="5652000" y="3834787"/>
              <a:ext cx="265999" cy="351305"/>
            </a:xfrm>
            <a:custGeom>
              <a:rect b="b" l="l" r="r" t="t"/>
              <a:pathLst>
                <a:path extrusionOk="0" h="10003" w="7574">
                  <a:moveTo>
                    <a:pt x="619" y="0"/>
                  </a:moveTo>
                  <a:cubicBezTo>
                    <a:pt x="262" y="0"/>
                    <a:pt x="0" y="262"/>
                    <a:pt x="0" y="619"/>
                  </a:cubicBezTo>
                  <a:lnTo>
                    <a:pt x="0" y="1572"/>
                  </a:lnTo>
                  <a:cubicBezTo>
                    <a:pt x="0" y="1691"/>
                    <a:pt x="95" y="1786"/>
                    <a:pt x="214" y="1786"/>
                  </a:cubicBezTo>
                  <a:lnTo>
                    <a:pt x="1667" y="1786"/>
                  </a:lnTo>
                  <a:lnTo>
                    <a:pt x="1667" y="619"/>
                  </a:lnTo>
                  <a:cubicBezTo>
                    <a:pt x="1667" y="262"/>
                    <a:pt x="1405" y="0"/>
                    <a:pt x="1048" y="0"/>
                  </a:cubicBezTo>
                  <a:close/>
                  <a:moveTo>
                    <a:pt x="5906" y="8169"/>
                  </a:moveTo>
                  <a:lnTo>
                    <a:pt x="5906" y="9359"/>
                  </a:lnTo>
                  <a:cubicBezTo>
                    <a:pt x="5906" y="9717"/>
                    <a:pt x="6168" y="10002"/>
                    <a:pt x="6525" y="10002"/>
                  </a:cubicBezTo>
                  <a:lnTo>
                    <a:pt x="6930" y="10002"/>
                  </a:lnTo>
                  <a:cubicBezTo>
                    <a:pt x="7287" y="10002"/>
                    <a:pt x="7573" y="9717"/>
                    <a:pt x="7573" y="9359"/>
                  </a:cubicBezTo>
                  <a:lnTo>
                    <a:pt x="7573" y="8407"/>
                  </a:lnTo>
                  <a:cubicBezTo>
                    <a:pt x="7573" y="8288"/>
                    <a:pt x="7478" y="8216"/>
                    <a:pt x="7359" y="8169"/>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5" name="Google Shape;16405;p454"/>
            <p:cNvSpPr/>
            <p:nvPr/>
          </p:nvSpPr>
          <p:spPr>
            <a:xfrm>
              <a:off x="5673740" y="3833944"/>
              <a:ext cx="221677" cy="352991"/>
            </a:xfrm>
            <a:custGeom>
              <a:rect b="b" l="l" r="r" t="t"/>
              <a:pathLst>
                <a:path extrusionOk="0" h="10051" w="6312">
                  <a:moveTo>
                    <a:pt x="0" y="0"/>
                  </a:moveTo>
                  <a:cubicBezTo>
                    <a:pt x="358" y="0"/>
                    <a:pt x="643" y="286"/>
                    <a:pt x="643" y="643"/>
                  </a:cubicBezTo>
                  <a:lnTo>
                    <a:pt x="643" y="9431"/>
                  </a:lnTo>
                  <a:cubicBezTo>
                    <a:pt x="643" y="9788"/>
                    <a:pt x="905" y="10050"/>
                    <a:pt x="1263" y="10050"/>
                  </a:cubicBezTo>
                  <a:lnTo>
                    <a:pt x="6311" y="10050"/>
                  </a:lnTo>
                  <a:cubicBezTo>
                    <a:pt x="6002" y="10050"/>
                    <a:pt x="5692" y="9741"/>
                    <a:pt x="5692" y="9431"/>
                  </a:cubicBezTo>
                  <a:lnTo>
                    <a:pt x="5692" y="643"/>
                  </a:lnTo>
                  <a:cubicBezTo>
                    <a:pt x="5692" y="286"/>
                    <a:pt x="5430" y="0"/>
                    <a:pt x="5073" y="0"/>
                  </a:cubicBezTo>
                  <a:close/>
                </a:path>
              </a:pathLst>
            </a:custGeom>
            <a:solidFill>
              <a:srgbClr val="FCE5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6" name="Google Shape;16406;p454"/>
            <p:cNvSpPr/>
            <p:nvPr/>
          </p:nvSpPr>
          <p:spPr>
            <a:xfrm>
              <a:off x="5829286" y="3833944"/>
              <a:ext cx="66131" cy="352991"/>
            </a:xfrm>
            <a:custGeom>
              <a:rect b="b" l="l" r="r" t="t"/>
              <a:pathLst>
                <a:path extrusionOk="0" h="10051" w="1883">
                  <a:moveTo>
                    <a:pt x="1" y="0"/>
                  </a:moveTo>
                  <a:cubicBezTo>
                    <a:pt x="382" y="0"/>
                    <a:pt x="644" y="286"/>
                    <a:pt x="644" y="643"/>
                  </a:cubicBezTo>
                  <a:lnTo>
                    <a:pt x="644" y="9431"/>
                  </a:lnTo>
                  <a:cubicBezTo>
                    <a:pt x="644" y="9788"/>
                    <a:pt x="906" y="10050"/>
                    <a:pt x="1263" y="10050"/>
                  </a:cubicBezTo>
                  <a:lnTo>
                    <a:pt x="1882" y="10050"/>
                  </a:lnTo>
                  <a:cubicBezTo>
                    <a:pt x="1573" y="10050"/>
                    <a:pt x="1263" y="9741"/>
                    <a:pt x="1263" y="9431"/>
                  </a:cubicBezTo>
                  <a:lnTo>
                    <a:pt x="1263" y="643"/>
                  </a:lnTo>
                  <a:cubicBezTo>
                    <a:pt x="1263" y="286"/>
                    <a:pt x="1001" y="0"/>
                    <a:pt x="644" y="0"/>
                  </a:cubicBezTo>
                  <a:close/>
                </a:path>
              </a:pathLst>
            </a:custGeom>
            <a:solidFill>
              <a:srgbClr val="FFC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7" name="Google Shape;16407;p454"/>
            <p:cNvSpPr/>
            <p:nvPr/>
          </p:nvSpPr>
          <p:spPr>
            <a:xfrm>
              <a:off x="5701344" y="4016884"/>
              <a:ext cx="125484" cy="123517"/>
            </a:xfrm>
            <a:custGeom>
              <a:rect b="b" l="l" r="r" t="t"/>
              <a:pathLst>
                <a:path extrusionOk="0" h="3517" w="3573">
                  <a:moveTo>
                    <a:pt x="2701" y="0"/>
                  </a:moveTo>
                  <a:cubicBezTo>
                    <a:pt x="2487" y="0"/>
                    <a:pt x="2303" y="72"/>
                    <a:pt x="2191" y="221"/>
                  </a:cubicBezTo>
                  <a:lnTo>
                    <a:pt x="48" y="3150"/>
                  </a:lnTo>
                  <a:cubicBezTo>
                    <a:pt x="0" y="3222"/>
                    <a:pt x="0" y="3341"/>
                    <a:pt x="72" y="3436"/>
                  </a:cubicBezTo>
                  <a:cubicBezTo>
                    <a:pt x="109" y="3486"/>
                    <a:pt x="167" y="3517"/>
                    <a:pt x="223" y="3517"/>
                  </a:cubicBezTo>
                  <a:cubicBezTo>
                    <a:pt x="274" y="3517"/>
                    <a:pt x="324" y="3492"/>
                    <a:pt x="357" y="3436"/>
                  </a:cubicBezTo>
                  <a:lnTo>
                    <a:pt x="3263" y="1293"/>
                  </a:lnTo>
                  <a:cubicBezTo>
                    <a:pt x="3572" y="1078"/>
                    <a:pt x="3572" y="650"/>
                    <a:pt x="3334" y="174"/>
                  </a:cubicBezTo>
                  <a:cubicBezTo>
                    <a:pt x="3118" y="60"/>
                    <a:pt x="2897" y="0"/>
                    <a:pt x="2701" y="0"/>
                  </a:cubicBezTo>
                  <a:close/>
                </a:path>
              </a:pathLst>
            </a:custGeom>
            <a:solidFill>
              <a:srgbClr val="FFB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8" name="Google Shape;16408;p454"/>
            <p:cNvSpPr/>
            <p:nvPr/>
          </p:nvSpPr>
          <p:spPr>
            <a:xfrm>
              <a:off x="5769091" y="3832574"/>
              <a:ext cx="239237" cy="238921"/>
            </a:xfrm>
            <a:custGeom>
              <a:rect b="b" l="l" r="r" t="t"/>
              <a:pathLst>
                <a:path extrusionOk="0" h="6803" w="6812">
                  <a:moveTo>
                    <a:pt x="6538" y="0"/>
                  </a:moveTo>
                  <a:cubicBezTo>
                    <a:pt x="6488" y="0"/>
                    <a:pt x="6439" y="19"/>
                    <a:pt x="6406" y="63"/>
                  </a:cubicBezTo>
                  <a:lnTo>
                    <a:pt x="691" y="5231"/>
                  </a:lnTo>
                  <a:cubicBezTo>
                    <a:pt x="500" y="5255"/>
                    <a:pt x="334" y="5326"/>
                    <a:pt x="238" y="5469"/>
                  </a:cubicBezTo>
                  <a:lnTo>
                    <a:pt x="0" y="5803"/>
                  </a:lnTo>
                  <a:lnTo>
                    <a:pt x="1024" y="6803"/>
                  </a:lnTo>
                  <a:lnTo>
                    <a:pt x="1334" y="6565"/>
                  </a:lnTo>
                  <a:cubicBezTo>
                    <a:pt x="1501" y="6493"/>
                    <a:pt x="1548" y="6326"/>
                    <a:pt x="1548" y="6088"/>
                  </a:cubicBezTo>
                  <a:lnTo>
                    <a:pt x="6740" y="373"/>
                  </a:lnTo>
                  <a:cubicBezTo>
                    <a:pt x="6811" y="301"/>
                    <a:pt x="6811" y="182"/>
                    <a:pt x="6740" y="87"/>
                  </a:cubicBezTo>
                  <a:lnTo>
                    <a:pt x="6692" y="63"/>
                  </a:lnTo>
                  <a:cubicBezTo>
                    <a:pt x="6654" y="25"/>
                    <a:pt x="6595" y="0"/>
                    <a:pt x="6538" y="0"/>
                  </a:cubicBezTo>
                  <a:close/>
                </a:path>
              </a:pathLst>
            </a:custGeom>
            <a:solidFill>
              <a:srgbClr val="96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9" name="Google Shape;16409;p454"/>
            <p:cNvSpPr/>
            <p:nvPr/>
          </p:nvSpPr>
          <p:spPr>
            <a:xfrm>
              <a:off x="5769091" y="3989491"/>
              <a:ext cx="83656" cy="82005"/>
            </a:xfrm>
            <a:custGeom>
              <a:rect b="b" l="l" r="r" t="t"/>
              <a:pathLst>
                <a:path extrusionOk="0" h="2335" w="2382">
                  <a:moveTo>
                    <a:pt x="1572" y="1"/>
                  </a:moveTo>
                  <a:lnTo>
                    <a:pt x="1429" y="72"/>
                  </a:lnTo>
                  <a:cubicBezTo>
                    <a:pt x="1096" y="382"/>
                    <a:pt x="762" y="620"/>
                    <a:pt x="381" y="858"/>
                  </a:cubicBezTo>
                  <a:cubicBezTo>
                    <a:pt x="334" y="906"/>
                    <a:pt x="262" y="954"/>
                    <a:pt x="238" y="1001"/>
                  </a:cubicBezTo>
                  <a:lnTo>
                    <a:pt x="0" y="1335"/>
                  </a:lnTo>
                  <a:lnTo>
                    <a:pt x="1024" y="2335"/>
                  </a:lnTo>
                  <a:lnTo>
                    <a:pt x="1334" y="2097"/>
                  </a:lnTo>
                  <a:cubicBezTo>
                    <a:pt x="1405" y="2073"/>
                    <a:pt x="1453" y="2025"/>
                    <a:pt x="1501" y="1954"/>
                  </a:cubicBezTo>
                  <a:cubicBezTo>
                    <a:pt x="1691" y="1596"/>
                    <a:pt x="1977" y="1239"/>
                    <a:pt x="2263" y="906"/>
                  </a:cubicBezTo>
                  <a:lnTo>
                    <a:pt x="2382" y="787"/>
                  </a:lnTo>
                  <a:lnTo>
                    <a:pt x="1572" y="1"/>
                  </a:lnTo>
                  <a:close/>
                </a:path>
              </a:pathLst>
            </a:custGeom>
            <a:solidFill>
              <a:srgbClr val="CF3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0" name="Google Shape;16410;p454"/>
            <p:cNvSpPr/>
            <p:nvPr/>
          </p:nvSpPr>
          <p:spPr>
            <a:xfrm>
              <a:off x="5639428" y="4166811"/>
              <a:ext cx="146415" cy="43584"/>
            </a:xfrm>
            <a:custGeom>
              <a:rect b="b" l="l" r="r" t="t"/>
              <a:pathLst>
                <a:path extrusionOk="0" h="1241" w="4169">
                  <a:moveTo>
                    <a:pt x="1" y="1"/>
                  </a:moveTo>
                  <a:lnTo>
                    <a:pt x="1" y="834"/>
                  </a:lnTo>
                  <a:cubicBezTo>
                    <a:pt x="1" y="1037"/>
                    <a:pt x="194" y="1241"/>
                    <a:pt x="417" y="1241"/>
                  </a:cubicBezTo>
                  <a:cubicBezTo>
                    <a:pt x="429" y="1241"/>
                    <a:pt x="441" y="1240"/>
                    <a:pt x="453" y="1239"/>
                  </a:cubicBezTo>
                  <a:lnTo>
                    <a:pt x="3764" y="1239"/>
                  </a:lnTo>
                  <a:cubicBezTo>
                    <a:pt x="4002" y="1239"/>
                    <a:pt x="4168" y="1072"/>
                    <a:pt x="4168" y="834"/>
                  </a:cubicBezTo>
                  <a:lnTo>
                    <a:pt x="4168" y="1"/>
                  </a:lnTo>
                  <a:close/>
                </a:path>
              </a:pathLst>
            </a:custGeom>
            <a:solidFill>
              <a:srgbClr val="CF3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1" name="Google Shape;16411;p454"/>
            <p:cNvSpPr/>
            <p:nvPr/>
          </p:nvSpPr>
          <p:spPr>
            <a:xfrm>
              <a:off x="5631069" y="4114974"/>
              <a:ext cx="162290" cy="72769"/>
            </a:xfrm>
            <a:custGeom>
              <a:rect b="b" l="l" r="r" t="t"/>
              <a:pathLst>
                <a:path extrusionOk="0" h="2072" w="4621">
                  <a:moveTo>
                    <a:pt x="382" y="0"/>
                  </a:moveTo>
                  <a:cubicBezTo>
                    <a:pt x="310" y="0"/>
                    <a:pt x="215" y="24"/>
                    <a:pt x="191" y="119"/>
                  </a:cubicBezTo>
                  <a:cubicBezTo>
                    <a:pt x="72" y="405"/>
                    <a:pt x="1" y="715"/>
                    <a:pt x="1" y="1024"/>
                  </a:cubicBezTo>
                  <a:cubicBezTo>
                    <a:pt x="1" y="1381"/>
                    <a:pt x="96" y="1739"/>
                    <a:pt x="239" y="2072"/>
                  </a:cubicBezTo>
                  <a:lnTo>
                    <a:pt x="4383" y="2072"/>
                  </a:lnTo>
                  <a:cubicBezTo>
                    <a:pt x="4526" y="1739"/>
                    <a:pt x="4621" y="1429"/>
                    <a:pt x="4621" y="1024"/>
                  </a:cubicBezTo>
                  <a:cubicBezTo>
                    <a:pt x="4621" y="715"/>
                    <a:pt x="4549" y="405"/>
                    <a:pt x="4430" y="119"/>
                  </a:cubicBezTo>
                  <a:cubicBezTo>
                    <a:pt x="4406" y="48"/>
                    <a:pt x="4359" y="0"/>
                    <a:pt x="4264" y="0"/>
                  </a:cubicBezTo>
                  <a:close/>
                </a:path>
              </a:pathLst>
            </a:custGeom>
            <a:solidFill>
              <a:srgbClr val="CF3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2" name="Google Shape;16412;p454"/>
            <p:cNvSpPr/>
            <p:nvPr/>
          </p:nvSpPr>
          <p:spPr>
            <a:xfrm>
              <a:off x="5711353" y="4114974"/>
              <a:ext cx="51907" cy="50257"/>
            </a:xfrm>
            <a:custGeom>
              <a:rect b="b" l="l" r="r" t="t"/>
              <a:pathLst>
                <a:path extrusionOk="0" h="1431" w="1478">
                  <a:moveTo>
                    <a:pt x="25" y="0"/>
                  </a:moveTo>
                  <a:cubicBezTo>
                    <a:pt x="1" y="48"/>
                    <a:pt x="1" y="119"/>
                    <a:pt x="1" y="167"/>
                  </a:cubicBezTo>
                  <a:lnTo>
                    <a:pt x="1" y="381"/>
                  </a:lnTo>
                  <a:cubicBezTo>
                    <a:pt x="1" y="595"/>
                    <a:pt x="144" y="762"/>
                    <a:pt x="358" y="786"/>
                  </a:cubicBezTo>
                  <a:cubicBezTo>
                    <a:pt x="453" y="786"/>
                    <a:pt x="549" y="786"/>
                    <a:pt x="620" y="738"/>
                  </a:cubicBezTo>
                  <a:lnTo>
                    <a:pt x="620" y="1000"/>
                  </a:lnTo>
                  <a:cubicBezTo>
                    <a:pt x="620" y="1226"/>
                    <a:pt x="856" y="1431"/>
                    <a:pt x="1063" y="1431"/>
                  </a:cubicBezTo>
                  <a:cubicBezTo>
                    <a:pt x="1074" y="1431"/>
                    <a:pt x="1085" y="1430"/>
                    <a:pt x="1096" y="1429"/>
                  </a:cubicBezTo>
                  <a:cubicBezTo>
                    <a:pt x="1311" y="1429"/>
                    <a:pt x="1477" y="1215"/>
                    <a:pt x="1477" y="1000"/>
                  </a:cubicBezTo>
                  <a:lnTo>
                    <a:pt x="1477" y="167"/>
                  </a:lnTo>
                  <a:cubicBezTo>
                    <a:pt x="1477" y="119"/>
                    <a:pt x="1477" y="48"/>
                    <a:pt x="1430" y="0"/>
                  </a:cubicBezTo>
                  <a:close/>
                </a:path>
              </a:pathLst>
            </a:custGeom>
            <a:solidFill>
              <a:srgbClr val="282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3" name="Google Shape;16413;p454"/>
            <p:cNvSpPr/>
            <p:nvPr/>
          </p:nvSpPr>
          <p:spPr>
            <a:xfrm>
              <a:off x="5723926" y="3857369"/>
              <a:ext cx="119619" cy="296940"/>
            </a:xfrm>
            <a:custGeom>
              <a:rect b="b" l="l" r="r" t="t"/>
              <a:pathLst>
                <a:path extrusionOk="0" h="8455" w="3406">
                  <a:moveTo>
                    <a:pt x="1215" y="0"/>
                  </a:moveTo>
                  <a:cubicBezTo>
                    <a:pt x="1167" y="0"/>
                    <a:pt x="1072" y="72"/>
                    <a:pt x="1072" y="119"/>
                  </a:cubicBezTo>
                  <a:cubicBezTo>
                    <a:pt x="1048" y="215"/>
                    <a:pt x="1143" y="310"/>
                    <a:pt x="1215" y="310"/>
                  </a:cubicBezTo>
                  <a:lnTo>
                    <a:pt x="1429" y="310"/>
                  </a:lnTo>
                  <a:cubicBezTo>
                    <a:pt x="1501" y="310"/>
                    <a:pt x="1596" y="238"/>
                    <a:pt x="1596" y="191"/>
                  </a:cubicBezTo>
                  <a:cubicBezTo>
                    <a:pt x="1620" y="96"/>
                    <a:pt x="1548" y="0"/>
                    <a:pt x="1429" y="0"/>
                  </a:cubicBezTo>
                  <a:close/>
                  <a:moveTo>
                    <a:pt x="191" y="667"/>
                  </a:moveTo>
                  <a:cubicBezTo>
                    <a:pt x="119" y="667"/>
                    <a:pt x="24" y="715"/>
                    <a:pt x="24" y="786"/>
                  </a:cubicBezTo>
                  <a:cubicBezTo>
                    <a:pt x="0" y="858"/>
                    <a:pt x="95" y="953"/>
                    <a:pt x="191" y="953"/>
                  </a:cubicBezTo>
                  <a:lnTo>
                    <a:pt x="405" y="953"/>
                  </a:lnTo>
                  <a:cubicBezTo>
                    <a:pt x="453" y="953"/>
                    <a:pt x="548" y="905"/>
                    <a:pt x="548" y="834"/>
                  </a:cubicBezTo>
                  <a:cubicBezTo>
                    <a:pt x="572" y="739"/>
                    <a:pt x="524" y="667"/>
                    <a:pt x="405" y="667"/>
                  </a:cubicBezTo>
                  <a:close/>
                  <a:moveTo>
                    <a:pt x="1215" y="667"/>
                  </a:moveTo>
                  <a:cubicBezTo>
                    <a:pt x="1167" y="667"/>
                    <a:pt x="1072" y="715"/>
                    <a:pt x="1072" y="786"/>
                  </a:cubicBezTo>
                  <a:cubicBezTo>
                    <a:pt x="1048" y="858"/>
                    <a:pt x="1143" y="953"/>
                    <a:pt x="1215" y="953"/>
                  </a:cubicBezTo>
                  <a:lnTo>
                    <a:pt x="1429" y="953"/>
                  </a:lnTo>
                  <a:cubicBezTo>
                    <a:pt x="1501" y="953"/>
                    <a:pt x="1596" y="905"/>
                    <a:pt x="1596" y="834"/>
                  </a:cubicBezTo>
                  <a:cubicBezTo>
                    <a:pt x="1620" y="739"/>
                    <a:pt x="1548" y="667"/>
                    <a:pt x="1429" y="667"/>
                  </a:cubicBezTo>
                  <a:close/>
                  <a:moveTo>
                    <a:pt x="191" y="1286"/>
                  </a:moveTo>
                  <a:cubicBezTo>
                    <a:pt x="119" y="1286"/>
                    <a:pt x="24" y="1334"/>
                    <a:pt x="24" y="1405"/>
                  </a:cubicBezTo>
                  <a:cubicBezTo>
                    <a:pt x="0" y="1501"/>
                    <a:pt x="95" y="1572"/>
                    <a:pt x="191" y="1572"/>
                  </a:cubicBezTo>
                  <a:lnTo>
                    <a:pt x="405" y="1572"/>
                  </a:lnTo>
                  <a:cubicBezTo>
                    <a:pt x="453" y="1572"/>
                    <a:pt x="548" y="1524"/>
                    <a:pt x="548" y="1453"/>
                  </a:cubicBezTo>
                  <a:cubicBezTo>
                    <a:pt x="572" y="1382"/>
                    <a:pt x="524" y="1286"/>
                    <a:pt x="405" y="1286"/>
                  </a:cubicBezTo>
                  <a:close/>
                  <a:moveTo>
                    <a:pt x="1215" y="1286"/>
                  </a:moveTo>
                  <a:cubicBezTo>
                    <a:pt x="1167" y="1286"/>
                    <a:pt x="1072" y="1334"/>
                    <a:pt x="1072" y="1405"/>
                  </a:cubicBezTo>
                  <a:cubicBezTo>
                    <a:pt x="1048" y="1501"/>
                    <a:pt x="1143" y="1572"/>
                    <a:pt x="1215" y="1572"/>
                  </a:cubicBezTo>
                  <a:lnTo>
                    <a:pt x="1429" y="1572"/>
                  </a:lnTo>
                  <a:cubicBezTo>
                    <a:pt x="1501" y="1572"/>
                    <a:pt x="1596" y="1524"/>
                    <a:pt x="1596" y="1453"/>
                  </a:cubicBezTo>
                  <a:cubicBezTo>
                    <a:pt x="1620" y="1382"/>
                    <a:pt x="1548" y="1286"/>
                    <a:pt x="1429" y="1286"/>
                  </a:cubicBezTo>
                  <a:close/>
                  <a:moveTo>
                    <a:pt x="191" y="1905"/>
                  </a:moveTo>
                  <a:cubicBezTo>
                    <a:pt x="119" y="1905"/>
                    <a:pt x="24" y="1977"/>
                    <a:pt x="24" y="2024"/>
                  </a:cubicBezTo>
                  <a:cubicBezTo>
                    <a:pt x="0" y="2120"/>
                    <a:pt x="95" y="2215"/>
                    <a:pt x="191" y="2215"/>
                  </a:cubicBezTo>
                  <a:lnTo>
                    <a:pt x="405" y="2215"/>
                  </a:lnTo>
                  <a:cubicBezTo>
                    <a:pt x="453" y="2215"/>
                    <a:pt x="548" y="2144"/>
                    <a:pt x="548" y="2096"/>
                  </a:cubicBezTo>
                  <a:cubicBezTo>
                    <a:pt x="572" y="2001"/>
                    <a:pt x="524" y="1905"/>
                    <a:pt x="405" y="1905"/>
                  </a:cubicBezTo>
                  <a:close/>
                  <a:moveTo>
                    <a:pt x="1215" y="2525"/>
                  </a:moveTo>
                  <a:cubicBezTo>
                    <a:pt x="1167" y="2525"/>
                    <a:pt x="1072" y="2596"/>
                    <a:pt x="1072" y="2644"/>
                  </a:cubicBezTo>
                  <a:cubicBezTo>
                    <a:pt x="1048" y="2739"/>
                    <a:pt x="1143" y="2834"/>
                    <a:pt x="1215" y="2834"/>
                  </a:cubicBezTo>
                  <a:lnTo>
                    <a:pt x="1429" y="2834"/>
                  </a:lnTo>
                  <a:cubicBezTo>
                    <a:pt x="1501" y="2834"/>
                    <a:pt x="1596" y="2763"/>
                    <a:pt x="1596" y="2715"/>
                  </a:cubicBezTo>
                  <a:cubicBezTo>
                    <a:pt x="1620" y="2620"/>
                    <a:pt x="1548" y="2525"/>
                    <a:pt x="1429" y="2525"/>
                  </a:cubicBezTo>
                  <a:close/>
                  <a:moveTo>
                    <a:pt x="215" y="3168"/>
                  </a:moveTo>
                  <a:cubicBezTo>
                    <a:pt x="119" y="3168"/>
                    <a:pt x="24" y="3239"/>
                    <a:pt x="72" y="3334"/>
                  </a:cubicBezTo>
                  <a:cubicBezTo>
                    <a:pt x="72" y="3406"/>
                    <a:pt x="143" y="3453"/>
                    <a:pt x="215" y="3453"/>
                  </a:cubicBezTo>
                  <a:lnTo>
                    <a:pt x="429" y="3453"/>
                  </a:lnTo>
                  <a:cubicBezTo>
                    <a:pt x="524" y="3453"/>
                    <a:pt x="572" y="3406"/>
                    <a:pt x="572" y="3310"/>
                  </a:cubicBezTo>
                  <a:cubicBezTo>
                    <a:pt x="572" y="3215"/>
                    <a:pt x="477" y="3168"/>
                    <a:pt x="429" y="3168"/>
                  </a:cubicBezTo>
                  <a:close/>
                  <a:moveTo>
                    <a:pt x="1215" y="3168"/>
                  </a:moveTo>
                  <a:cubicBezTo>
                    <a:pt x="1167" y="3168"/>
                    <a:pt x="1072" y="3215"/>
                    <a:pt x="1072" y="3287"/>
                  </a:cubicBezTo>
                  <a:cubicBezTo>
                    <a:pt x="1048" y="3358"/>
                    <a:pt x="1143" y="3453"/>
                    <a:pt x="1215" y="3453"/>
                  </a:cubicBezTo>
                  <a:lnTo>
                    <a:pt x="1429" y="3453"/>
                  </a:lnTo>
                  <a:cubicBezTo>
                    <a:pt x="1501" y="3453"/>
                    <a:pt x="1596" y="3406"/>
                    <a:pt x="1596" y="3334"/>
                  </a:cubicBezTo>
                  <a:cubicBezTo>
                    <a:pt x="1620" y="3239"/>
                    <a:pt x="1548" y="3168"/>
                    <a:pt x="1429" y="3168"/>
                  </a:cubicBezTo>
                  <a:close/>
                  <a:moveTo>
                    <a:pt x="191" y="3787"/>
                  </a:moveTo>
                  <a:cubicBezTo>
                    <a:pt x="119" y="3787"/>
                    <a:pt x="24" y="3834"/>
                    <a:pt x="24" y="3906"/>
                  </a:cubicBezTo>
                  <a:cubicBezTo>
                    <a:pt x="0" y="4001"/>
                    <a:pt x="95" y="4073"/>
                    <a:pt x="191" y="4073"/>
                  </a:cubicBezTo>
                  <a:lnTo>
                    <a:pt x="405" y="4073"/>
                  </a:lnTo>
                  <a:cubicBezTo>
                    <a:pt x="453" y="4073"/>
                    <a:pt x="548" y="4025"/>
                    <a:pt x="548" y="3953"/>
                  </a:cubicBezTo>
                  <a:cubicBezTo>
                    <a:pt x="572" y="3882"/>
                    <a:pt x="524" y="3787"/>
                    <a:pt x="405" y="3787"/>
                  </a:cubicBezTo>
                  <a:close/>
                  <a:moveTo>
                    <a:pt x="3001" y="6930"/>
                  </a:moveTo>
                  <a:cubicBezTo>
                    <a:pt x="2953" y="6930"/>
                    <a:pt x="2858" y="7002"/>
                    <a:pt x="2858" y="7049"/>
                  </a:cubicBezTo>
                  <a:cubicBezTo>
                    <a:pt x="2834" y="7145"/>
                    <a:pt x="2929" y="7240"/>
                    <a:pt x="3001" y="7240"/>
                  </a:cubicBezTo>
                  <a:lnTo>
                    <a:pt x="3215" y="7240"/>
                  </a:lnTo>
                  <a:cubicBezTo>
                    <a:pt x="3287" y="7240"/>
                    <a:pt x="3382" y="7168"/>
                    <a:pt x="3382" y="7121"/>
                  </a:cubicBezTo>
                  <a:cubicBezTo>
                    <a:pt x="3406" y="7026"/>
                    <a:pt x="3310" y="6930"/>
                    <a:pt x="3215" y="6930"/>
                  </a:cubicBezTo>
                  <a:close/>
                  <a:moveTo>
                    <a:pt x="3001" y="7526"/>
                  </a:moveTo>
                  <a:cubicBezTo>
                    <a:pt x="2953" y="7526"/>
                    <a:pt x="2858" y="7597"/>
                    <a:pt x="2858" y="7645"/>
                  </a:cubicBezTo>
                  <a:cubicBezTo>
                    <a:pt x="2834" y="7740"/>
                    <a:pt x="2929" y="7835"/>
                    <a:pt x="3001" y="7835"/>
                  </a:cubicBezTo>
                  <a:lnTo>
                    <a:pt x="3215" y="7835"/>
                  </a:lnTo>
                  <a:cubicBezTo>
                    <a:pt x="3287" y="7835"/>
                    <a:pt x="3382" y="7764"/>
                    <a:pt x="3382" y="7716"/>
                  </a:cubicBezTo>
                  <a:cubicBezTo>
                    <a:pt x="3406" y="7621"/>
                    <a:pt x="3310" y="7526"/>
                    <a:pt x="3215" y="7526"/>
                  </a:cubicBezTo>
                  <a:close/>
                  <a:moveTo>
                    <a:pt x="3001" y="8169"/>
                  </a:moveTo>
                  <a:cubicBezTo>
                    <a:pt x="2953" y="8169"/>
                    <a:pt x="2858" y="8216"/>
                    <a:pt x="2858" y="8264"/>
                  </a:cubicBezTo>
                  <a:cubicBezTo>
                    <a:pt x="2834" y="8359"/>
                    <a:pt x="2929" y="8454"/>
                    <a:pt x="3001" y="8454"/>
                  </a:cubicBezTo>
                  <a:lnTo>
                    <a:pt x="3215" y="8454"/>
                  </a:lnTo>
                  <a:cubicBezTo>
                    <a:pt x="3287" y="8454"/>
                    <a:pt x="3382" y="8407"/>
                    <a:pt x="3382" y="8335"/>
                  </a:cubicBezTo>
                  <a:cubicBezTo>
                    <a:pt x="3406" y="8240"/>
                    <a:pt x="3310" y="8169"/>
                    <a:pt x="3215" y="8169"/>
                  </a:cubicBezTo>
                  <a:close/>
                </a:path>
              </a:pathLst>
            </a:custGeom>
            <a:solidFill>
              <a:srgbClr val="504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ongzhi Festival by Slidesgo">
  <a:themeElements>
    <a:clrScheme name="Simple Light">
      <a:dk1>
        <a:srgbClr val="282848"/>
      </a:dk1>
      <a:lt1>
        <a:srgbClr val="FFFFFF"/>
      </a:lt1>
      <a:dk2>
        <a:srgbClr val="FCE5B9"/>
      </a:dk2>
      <a:lt2>
        <a:srgbClr val="FFC35C"/>
      </a:lt2>
      <a:accent1>
        <a:srgbClr val="F76E97"/>
      </a:accent1>
      <a:accent2>
        <a:srgbClr val="CF3331"/>
      </a:accent2>
      <a:accent3>
        <a:srgbClr val="9C002A"/>
      </a:accent3>
      <a:accent4>
        <a:srgbClr val="8CBCE5"/>
      </a:accent4>
      <a:accent5>
        <a:srgbClr val="3153A4"/>
      </a:accent5>
      <a:accent6>
        <a:srgbClr val="83B7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